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4"/>
  </p:notesMasterIdLst>
  <p:sldIdLst>
    <p:sldId id="278" r:id="rId6"/>
    <p:sldId id="269" r:id="rId7"/>
    <p:sldId id="280" r:id="rId8"/>
    <p:sldId id="292" r:id="rId9"/>
    <p:sldId id="1348" r:id="rId10"/>
    <p:sldId id="1354" r:id="rId11"/>
    <p:sldId id="1346" r:id="rId12"/>
    <p:sldId id="263" r:id="rId13"/>
    <p:sldId id="1355" r:id="rId14"/>
    <p:sldId id="1356" r:id="rId15"/>
    <p:sldId id="1357" r:id="rId16"/>
    <p:sldId id="1358" r:id="rId17"/>
    <p:sldId id="293" r:id="rId18"/>
    <p:sldId id="1359" r:id="rId19"/>
    <p:sldId id="1350" r:id="rId20"/>
    <p:sldId id="1351" r:id="rId21"/>
    <p:sldId id="1352" r:id="rId22"/>
    <p:sldId id="291" r:id="rId23"/>
    <p:sldId id="294" r:id="rId24"/>
    <p:sldId id="1353" r:id="rId25"/>
    <p:sldId id="285" r:id="rId26"/>
    <p:sldId id="297" r:id="rId27"/>
    <p:sldId id="295" r:id="rId28"/>
    <p:sldId id="288" r:id="rId29"/>
    <p:sldId id="289" r:id="rId30"/>
    <p:sldId id="296" r:id="rId31"/>
    <p:sldId id="290" r:id="rId32"/>
    <p:sldId id="279"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ara Josipovic" initials="KJ" lastIdx="1" clrIdx="0">
    <p:extLst>
      <p:ext uri="{19B8F6BF-5375-455C-9EA6-DF929625EA0E}">
        <p15:presenceInfo xmlns:p15="http://schemas.microsoft.com/office/powerpoint/2012/main" userId="S::kjosipovic@wmo.int::3db77c78-b6f0-40c7-a5c2-2c2a2ad414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A7BA19-9845-42CD-A183-A67D9B3DD2CB}" v="170" dt="2024-03-26T11:47:09.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922" autoAdjust="0"/>
    <p:restoredTop sz="97625"/>
  </p:normalViewPr>
  <p:slideViewPr>
    <p:cSldViewPr snapToGrid="0" snapToObjects="1">
      <p:cViewPr>
        <p:scale>
          <a:sx n="75" d="100"/>
          <a:sy n="75" d="100"/>
        </p:scale>
        <p:origin x="-235" y="240"/>
      </p:cViewPr>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tsuko Hasegawa" userId="fb5eb5eb-0f40-42e5-bda0-480cc2098078" providerId="ADAL" clId="{E4A7BA19-9845-42CD-A183-A67D9B3DD2CB}"/>
    <pc:docChg chg="undo redo custSel addSld delSld modSld sldOrd modNotesMaster">
      <pc:chgData name="Jitsuko Hasegawa" userId="fb5eb5eb-0f40-42e5-bda0-480cc2098078" providerId="ADAL" clId="{E4A7BA19-9845-42CD-A183-A67D9B3DD2CB}" dt="2024-03-26T11:48:03.940" v="9072" actId="1036"/>
      <pc:docMkLst>
        <pc:docMk/>
      </pc:docMkLst>
      <pc:sldChg chg="modSp mod">
        <pc:chgData name="Jitsuko Hasegawa" userId="fb5eb5eb-0f40-42e5-bda0-480cc2098078" providerId="ADAL" clId="{E4A7BA19-9845-42CD-A183-A67D9B3DD2CB}" dt="2024-03-25T19:17:57.098" v="5877" actId="20577"/>
        <pc:sldMkLst>
          <pc:docMk/>
          <pc:sldMk cId="2095248200" sldId="263"/>
        </pc:sldMkLst>
        <pc:spChg chg="mod">
          <ac:chgData name="Jitsuko Hasegawa" userId="fb5eb5eb-0f40-42e5-bda0-480cc2098078" providerId="ADAL" clId="{E4A7BA19-9845-42CD-A183-A67D9B3DD2CB}" dt="2024-03-25T19:17:57.098" v="5877" actId="20577"/>
          <ac:spMkLst>
            <pc:docMk/>
            <pc:sldMk cId="2095248200" sldId="263"/>
            <ac:spMk id="4" creationId="{BA1E2DC1-8370-5AF3-18B1-99125C5BDD6F}"/>
          </ac:spMkLst>
        </pc:spChg>
      </pc:sldChg>
      <pc:sldChg chg="del">
        <pc:chgData name="Jitsuko Hasegawa" userId="fb5eb5eb-0f40-42e5-bda0-480cc2098078" providerId="ADAL" clId="{E4A7BA19-9845-42CD-A183-A67D9B3DD2CB}" dt="2024-03-25T17:56:56.946" v="4706" actId="47"/>
        <pc:sldMkLst>
          <pc:docMk/>
          <pc:sldMk cId="3984033265" sldId="265"/>
        </pc:sldMkLst>
      </pc:sldChg>
      <pc:sldChg chg="del">
        <pc:chgData name="Jitsuko Hasegawa" userId="fb5eb5eb-0f40-42e5-bda0-480cc2098078" providerId="ADAL" clId="{E4A7BA19-9845-42CD-A183-A67D9B3DD2CB}" dt="2024-03-25T17:56:56.946" v="4706" actId="47"/>
        <pc:sldMkLst>
          <pc:docMk/>
          <pc:sldMk cId="1782598935" sldId="268"/>
        </pc:sldMkLst>
      </pc:sldChg>
      <pc:sldChg chg="addSp delSp modSp mod">
        <pc:chgData name="Jitsuko Hasegawa" userId="fb5eb5eb-0f40-42e5-bda0-480cc2098078" providerId="ADAL" clId="{E4A7BA19-9845-42CD-A183-A67D9B3DD2CB}" dt="2024-03-26T11:48:03.940" v="9072" actId="1036"/>
        <pc:sldMkLst>
          <pc:docMk/>
          <pc:sldMk cId="3534502772" sldId="269"/>
        </pc:sldMkLst>
        <pc:spChg chg="mod">
          <ac:chgData name="Jitsuko Hasegawa" userId="fb5eb5eb-0f40-42e5-bda0-480cc2098078" providerId="ADAL" clId="{E4A7BA19-9845-42CD-A183-A67D9B3DD2CB}" dt="2024-03-26T11:47:24.658" v="9059" actId="1076"/>
          <ac:spMkLst>
            <pc:docMk/>
            <pc:sldMk cId="3534502772" sldId="269"/>
            <ac:spMk id="3" creationId="{BAD84F13-C100-1B34-217A-704EB82E3E7C}"/>
          </ac:spMkLst>
        </pc:spChg>
        <pc:spChg chg="del">
          <ac:chgData name="Jitsuko Hasegawa" userId="fb5eb5eb-0f40-42e5-bda0-480cc2098078" providerId="ADAL" clId="{E4A7BA19-9845-42CD-A183-A67D9B3DD2CB}" dt="2024-03-21T17:08:47.668" v="222" actId="478"/>
          <ac:spMkLst>
            <pc:docMk/>
            <pc:sldMk cId="3534502772" sldId="269"/>
            <ac:spMk id="5" creationId="{3124F6EF-FB18-CDF2-3BC1-04834AC29EB9}"/>
          </ac:spMkLst>
        </pc:spChg>
        <pc:spChg chg="add del">
          <ac:chgData name="Jitsuko Hasegawa" userId="fb5eb5eb-0f40-42e5-bda0-480cc2098078" providerId="ADAL" clId="{E4A7BA19-9845-42CD-A183-A67D9B3DD2CB}" dt="2024-03-21T17:39:55.671" v="1662" actId="22"/>
          <ac:spMkLst>
            <pc:docMk/>
            <pc:sldMk cId="3534502772" sldId="269"/>
            <ac:spMk id="6" creationId="{8682DEE4-1954-30FF-2378-40C7DC3699DF}"/>
          </ac:spMkLst>
        </pc:spChg>
        <pc:spChg chg="add del">
          <ac:chgData name="Jitsuko Hasegawa" userId="fb5eb5eb-0f40-42e5-bda0-480cc2098078" providerId="ADAL" clId="{E4A7BA19-9845-42CD-A183-A67D9B3DD2CB}" dt="2024-03-21T19:12:10.357" v="1819" actId="22"/>
          <ac:spMkLst>
            <pc:docMk/>
            <pc:sldMk cId="3534502772" sldId="269"/>
            <ac:spMk id="8" creationId="{E96C96FE-36BA-F4AD-D17D-7BBB1AE5BE97}"/>
          </ac:spMkLst>
        </pc:spChg>
        <pc:spChg chg="add mod">
          <ac:chgData name="Jitsuko Hasegawa" userId="fb5eb5eb-0f40-42e5-bda0-480cc2098078" providerId="ADAL" clId="{E4A7BA19-9845-42CD-A183-A67D9B3DD2CB}" dt="2024-03-26T11:45:51.805" v="9051" actId="1076"/>
          <ac:spMkLst>
            <pc:docMk/>
            <pc:sldMk cId="3534502772" sldId="269"/>
            <ac:spMk id="9" creationId="{681B7954-23DF-410A-87D3-42DB3FF53AB6}"/>
          </ac:spMkLst>
        </pc:spChg>
        <pc:spChg chg="add mod ord">
          <ac:chgData name="Jitsuko Hasegawa" userId="fb5eb5eb-0f40-42e5-bda0-480cc2098078" providerId="ADAL" clId="{E4A7BA19-9845-42CD-A183-A67D9B3DD2CB}" dt="2024-03-26T11:48:03.940" v="9072" actId="1036"/>
          <ac:spMkLst>
            <pc:docMk/>
            <pc:sldMk cId="3534502772" sldId="269"/>
            <ac:spMk id="11" creationId="{4AF06DC5-82BE-690A-2D8E-D9D8010792D4}"/>
          </ac:spMkLst>
        </pc:spChg>
        <pc:picChg chg="add del mod">
          <ac:chgData name="Jitsuko Hasegawa" userId="fb5eb5eb-0f40-42e5-bda0-480cc2098078" providerId="ADAL" clId="{E4A7BA19-9845-42CD-A183-A67D9B3DD2CB}" dt="2024-03-26T11:47:04.529" v="9052" actId="478"/>
          <ac:picMkLst>
            <pc:docMk/>
            <pc:sldMk cId="3534502772" sldId="269"/>
            <ac:picMk id="10" creationId="{121DD178-DD41-BDEC-0EA2-AAD1DCC2A065}"/>
          </ac:picMkLst>
        </pc:picChg>
        <pc:picChg chg="add mod">
          <ac:chgData name="Jitsuko Hasegawa" userId="fb5eb5eb-0f40-42e5-bda0-480cc2098078" providerId="ADAL" clId="{E4A7BA19-9845-42CD-A183-A67D9B3DD2CB}" dt="2024-03-26T11:47:39.703" v="9064" actId="1076"/>
          <ac:picMkLst>
            <pc:docMk/>
            <pc:sldMk cId="3534502772" sldId="269"/>
            <ac:picMk id="13" creationId="{88DF5FA0-3FF7-C673-4D9B-E87DE019E8D9}"/>
          </ac:picMkLst>
        </pc:picChg>
      </pc:sldChg>
      <pc:sldChg chg="modSp mod">
        <pc:chgData name="Jitsuko Hasegawa" userId="fb5eb5eb-0f40-42e5-bda0-480cc2098078" providerId="ADAL" clId="{E4A7BA19-9845-42CD-A183-A67D9B3DD2CB}" dt="2024-03-21T17:07:50.247" v="83" actId="20577"/>
        <pc:sldMkLst>
          <pc:docMk/>
          <pc:sldMk cId="2102021547" sldId="278"/>
        </pc:sldMkLst>
        <pc:spChg chg="mod">
          <ac:chgData name="Jitsuko Hasegawa" userId="fb5eb5eb-0f40-42e5-bda0-480cc2098078" providerId="ADAL" clId="{E4A7BA19-9845-42CD-A183-A67D9B3DD2CB}" dt="2024-03-21T17:07:23.660" v="19" actId="20577"/>
          <ac:spMkLst>
            <pc:docMk/>
            <pc:sldMk cId="2102021547" sldId="278"/>
            <ac:spMk id="4" creationId="{D43B275B-84BF-C21D-40E8-7D1235DF538A}"/>
          </ac:spMkLst>
        </pc:spChg>
        <pc:spChg chg="mod">
          <ac:chgData name="Jitsuko Hasegawa" userId="fb5eb5eb-0f40-42e5-bda0-480cc2098078" providerId="ADAL" clId="{E4A7BA19-9845-42CD-A183-A67D9B3DD2CB}" dt="2024-03-21T17:07:50.247" v="83" actId="20577"/>
          <ac:spMkLst>
            <pc:docMk/>
            <pc:sldMk cId="2102021547" sldId="278"/>
            <ac:spMk id="5" creationId="{09DABE98-0BBB-BC8C-CDAE-C2AFF3268DAE}"/>
          </ac:spMkLst>
        </pc:spChg>
      </pc:sldChg>
      <pc:sldChg chg="modSp mod">
        <pc:chgData name="Jitsuko Hasegawa" userId="fb5eb5eb-0f40-42e5-bda0-480cc2098078" providerId="ADAL" clId="{E4A7BA19-9845-42CD-A183-A67D9B3DD2CB}" dt="2024-03-26T09:08:05.131" v="8856" actId="20577"/>
        <pc:sldMkLst>
          <pc:docMk/>
          <pc:sldMk cId="2890452704" sldId="279"/>
        </pc:sldMkLst>
        <pc:spChg chg="mod">
          <ac:chgData name="Jitsuko Hasegawa" userId="fb5eb5eb-0f40-42e5-bda0-480cc2098078" providerId="ADAL" clId="{E4A7BA19-9845-42CD-A183-A67D9B3DD2CB}" dt="2024-03-26T09:08:05.131" v="8856" actId="20577"/>
          <ac:spMkLst>
            <pc:docMk/>
            <pc:sldMk cId="2890452704" sldId="279"/>
            <ac:spMk id="2" creationId="{FA51392C-BBD9-B23D-062D-9468CDFE4628}"/>
          </ac:spMkLst>
        </pc:spChg>
      </pc:sldChg>
      <pc:sldChg chg="addSp modSp mod">
        <pc:chgData name="Jitsuko Hasegawa" userId="fb5eb5eb-0f40-42e5-bda0-480cc2098078" providerId="ADAL" clId="{E4A7BA19-9845-42CD-A183-A67D9B3DD2CB}" dt="2024-03-25T22:38:21.733" v="6385" actId="20577"/>
        <pc:sldMkLst>
          <pc:docMk/>
          <pc:sldMk cId="710296674" sldId="280"/>
        </pc:sldMkLst>
        <pc:spChg chg="add mod">
          <ac:chgData name="Jitsuko Hasegawa" userId="fb5eb5eb-0f40-42e5-bda0-480cc2098078" providerId="ADAL" clId="{E4A7BA19-9845-42CD-A183-A67D9B3DD2CB}" dt="2024-03-25T22:37:55.208" v="6347" actId="20577"/>
          <ac:spMkLst>
            <pc:docMk/>
            <pc:sldMk cId="710296674" sldId="280"/>
            <ac:spMk id="2" creationId="{F5189DA7-1C76-9D92-16C2-BECA325972E8}"/>
          </ac:spMkLst>
        </pc:spChg>
        <pc:spChg chg="add mod">
          <ac:chgData name="Jitsuko Hasegawa" userId="fb5eb5eb-0f40-42e5-bda0-480cc2098078" providerId="ADAL" clId="{E4A7BA19-9845-42CD-A183-A67D9B3DD2CB}" dt="2024-03-25T22:38:21.733" v="6385" actId="20577"/>
          <ac:spMkLst>
            <pc:docMk/>
            <pc:sldMk cId="710296674" sldId="280"/>
            <ac:spMk id="3" creationId="{F52E85B9-482E-83A1-5812-83C6BF4BD25E}"/>
          </ac:spMkLst>
        </pc:spChg>
      </pc:sldChg>
      <pc:sldChg chg="del">
        <pc:chgData name="Jitsuko Hasegawa" userId="fb5eb5eb-0f40-42e5-bda0-480cc2098078" providerId="ADAL" clId="{E4A7BA19-9845-42CD-A183-A67D9B3DD2CB}" dt="2024-03-25T17:56:56.946" v="4706" actId="47"/>
        <pc:sldMkLst>
          <pc:docMk/>
          <pc:sldMk cId="2572695181" sldId="283"/>
        </pc:sldMkLst>
      </pc:sldChg>
      <pc:sldChg chg="addSp delSp modSp add del mod">
        <pc:chgData name="Jitsuko Hasegawa" userId="fb5eb5eb-0f40-42e5-bda0-480cc2098078" providerId="ADAL" clId="{E4A7BA19-9845-42CD-A183-A67D9B3DD2CB}" dt="2024-03-25T17:53:41.961" v="4569" actId="47"/>
        <pc:sldMkLst>
          <pc:docMk/>
          <pc:sldMk cId="848184802" sldId="284"/>
        </pc:sldMkLst>
        <pc:spChg chg="del">
          <ac:chgData name="Jitsuko Hasegawa" userId="fb5eb5eb-0f40-42e5-bda0-480cc2098078" providerId="ADAL" clId="{E4A7BA19-9845-42CD-A183-A67D9B3DD2CB}" dt="2024-03-21T17:12:46.992" v="421" actId="478"/>
          <ac:spMkLst>
            <pc:docMk/>
            <pc:sldMk cId="848184802" sldId="284"/>
            <ac:spMk id="4" creationId="{54B4500F-5490-1249-8717-83EA92553B47}"/>
          </ac:spMkLst>
        </pc:spChg>
        <pc:spChg chg="mod">
          <ac:chgData name="Jitsuko Hasegawa" userId="fb5eb5eb-0f40-42e5-bda0-480cc2098078" providerId="ADAL" clId="{E4A7BA19-9845-42CD-A183-A67D9B3DD2CB}" dt="2024-03-21T17:12:58.691" v="422"/>
          <ac:spMkLst>
            <pc:docMk/>
            <pc:sldMk cId="848184802" sldId="284"/>
            <ac:spMk id="5" creationId="{47C33F45-D55E-44B4-E6DF-B3168D8571C9}"/>
          </ac:spMkLst>
        </pc:spChg>
        <pc:spChg chg="mod">
          <ac:chgData name="Jitsuko Hasegawa" userId="fb5eb5eb-0f40-42e5-bda0-480cc2098078" providerId="ADAL" clId="{E4A7BA19-9845-42CD-A183-A67D9B3DD2CB}" dt="2024-03-21T17:17:48.354" v="654" actId="20577"/>
          <ac:spMkLst>
            <pc:docMk/>
            <pc:sldMk cId="848184802" sldId="284"/>
            <ac:spMk id="6" creationId="{C82A2680-8980-374E-A5E8-0DF8347D0DBF}"/>
          </ac:spMkLst>
        </pc:spChg>
        <pc:picChg chg="add mod">
          <ac:chgData name="Jitsuko Hasegawa" userId="fb5eb5eb-0f40-42e5-bda0-480cc2098078" providerId="ADAL" clId="{E4A7BA19-9845-42CD-A183-A67D9B3DD2CB}" dt="2024-03-23T21:19:28.219" v="2031" actId="1076"/>
          <ac:picMkLst>
            <pc:docMk/>
            <pc:sldMk cId="848184802" sldId="284"/>
            <ac:picMk id="3" creationId="{1ADA45D9-14A3-52CD-A533-0FAC89502106}"/>
          </ac:picMkLst>
        </pc:picChg>
      </pc:sldChg>
      <pc:sldChg chg="addSp modSp mod ord">
        <pc:chgData name="Jitsuko Hasegawa" userId="fb5eb5eb-0f40-42e5-bda0-480cc2098078" providerId="ADAL" clId="{E4A7BA19-9845-42CD-A183-A67D9B3DD2CB}" dt="2024-03-25T18:23:38.446" v="4910"/>
        <pc:sldMkLst>
          <pc:docMk/>
          <pc:sldMk cId="343485558" sldId="285"/>
        </pc:sldMkLst>
        <pc:spChg chg="mod">
          <ac:chgData name="Jitsuko Hasegawa" userId="fb5eb5eb-0f40-42e5-bda0-480cc2098078" providerId="ADAL" clId="{E4A7BA19-9845-42CD-A183-A67D9B3DD2CB}" dt="2024-03-25T17:05:49.821" v="3628" actId="115"/>
          <ac:spMkLst>
            <pc:docMk/>
            <pc:sldMk cId="343485558" sldId="285"/>
            <ac:spMk id="6" creationId="{C82A2680-8980-374E-A5E8-0DF8347D0DBF}"/>
          </ac:spMkLst>
        </pc:spChg>
        <pc:picChg chg="add mod">
          <ac:chgData name="Jitsuko Hasegawa" userId="fb5eb5eb-0f40-42e5-bda0-480cc2098078" providerId="ADAL" clId="{E4A7BA19-9845-42CD-A183-A67D9B3DD2CB}" dt="2024-03-25T18:23:38.446" v="4910"/>
          <ac:picMkLst>
            <pc:docMk/>
            <pc:sldMk cId="343485558" sldId="285"/>
            <ac:picMk id="2" creationId="{709BE62E-D5B8-E82B-60CD-6E8648D91540}"/>
          </ac:picMkLst>
        </pc:picChg>
      </pc:sldChg>
      <pc:sldChg chg="del">
        <pc:chgData name="Jitsuko Hasegawa" userId="fb5eb5eb-0f40-42e5-bda0-480cc2098078" providerId="ADAL" clId="{E4A7BA19-9845-42CD-A183-A67D9B3DD2CB}" dt="2024-03-21T17:13:49.522" v="538"/>
        <pc:sldMkLst>
          <pc:docMk/>
          <pc:sldMk cId="3004158979" sldId="286"/>
        </pc:sldMkLst>
      </pc:sldChg>
      <pc:sldChg chg="modSp add del mod">
        <pc:chgData name="Jitsuko Hasegawa" userId="fb5eb5eb-0f40-42e5-bda0-480cc2098078" providerId="ADAL" clId="{E4A7BA19-9845-42CD-A183-A67D9B3DD2CB}" dt="2024-03-25T17:53:41.961" v="4569" actId="47"/>
        <pc:sldMkLst>
          <pc:docMk/>
          <pc:sldMk cId="3334092682" sldId="286"/>
        </pc:sldMkLst>
        <pc:spChg chg="mod">
          <ac:chgData name="Jitsuko Hasegawa" userId="fb5eb5eb-0f40-42e5-bda0-480cc2098078" providerId="ADAL" clId="{E4A7BA19-9845-42CD-A183-A67D9B3DD2CB}" dt="2024-03-21T19:08:56.962" v="1759" actId="108"/>
          <ac:spMkLst>
            <pc:docMk/>
            <pc:sldMk cId="3334092682" sldId="286"/>
            <ac:spMk id="6" creationId="{C82A2680-8980-374E-A5E8-0DF8347D0DBF}"/>
          </ac:spMkLst>
        </pc:spChg>
      </pc:sldChg>
      <pc:sldChg chg="modSp add del mod">
        <pc:chgData name="Jitsuko Hasegawa" userId="fb5eb5eb-0f40-42e5-bda0-480cc2098078" providerId="ADAL" clId="{E4A7BA19-9845-42CD-A183-A67D9B3DD2CB}" dt="2024-03-25T17:53:41.961" v="4569" actId="47"/>
        <pc:sldMkLst>
          <pc:docMk/>
          <pc:sldMk cId="1957231691" sldId="287"/>
        </pc:sldMkLst>
        <pc:spChg chg="mod">
          <ac:chgData name="Jitsuko Hasegawa" userId="fb5eb5eb-0f40-42e5-bda0-480cc2098078" providerId="ADAL" clId="{E4A7BA19-9845-42CD-A183-A67D9B3DD2CB}" dt="2024-03-21T19:09:21.556" v="1764" actId="255"/>
          <ac:spMkLst>
            <pc:docMk/>
            <pc:sldMk cId="1957231691" sldId="287"/>
            <ac:spMk id="6" creationId="{C82A2680-8980-374E-A5E8-0DF8347D0DBF}"/>
          </ac:spMkLst>
        </pc:spChg>
      </pc:sldChg>
      <pc:sldChg chg="add del setBg">
        <pc:chgData name="Jitsuko Hasegawa" userId="fb5eb5eb-0f40-42e5-bda0-480cc2098078" providerId="ADAL" clId="{E4A7BA19-9845-42CD-A183-A67D9B3DD2CB}" dt="2024-03-21T17:14:23.172" v="565"/>
        <pc:sldMkLst>
          <pc:docMk/>
          <pc:sldMk cId="2500449700" sldId="287"/>
        </pc:sldMkLst>
      </pc:sldChg>
      <pc:sldChg chg="addSp modSp mod">
        <pc:chgData name="Jitsuko Hasegawa" userId="fb5eb5eb-0f40-42e5-bda0-480cc2098078" providerId="ADAL" clId="{E4A7BA19-9845-42CD-A183-A67D9B3DD2CB}" dt="2024-03-26T07:50:06.046" v="7430"/>
        <pc:sldMkLst>
          <pc:docMk/>
          <pc:sldMk cId="3029648548" sldId="288"/>
        </pc:sldMkLst>
        <pc:spChg chg="mod">
          <ac:chgData name="Jitsuko Hasegawa" userId="fb5eb5eb-0f40-42e5-bda0-480cc2098078" providerId="ADAL" clId="{E4A7BA19-9845-42CD-A183-A67D9B3DD2CB}" dt="2024-03-26T07:16:52.039" v="7348" actId="404"/>
          <ac:spMkLst>
            <pc:docMk/>
            <pc:sldMk cId="3029648548" sldId="288"/>
            <ac:spMk id="6" creationId="{C82A2680-8980-374E-A5E8-0DF8347D0DBF}"/>
          </ac:spMkLst>
        </pc:spChg>
        <pc:picChg chg="add mod">
          <ac:chgData name="Jitsuko Hasegawa" userId="fb5eb5eb-0f40-42e5-bda0-480cc2098078" providerId="ADAL" clId="{E4A7BA19-9845-42CD-A183-A67D9B3DD2CB}" dt="2024-03-26T07:50:06.046" v="7430"/>
          <ac:picMkLst>
            <pc:docMk/>
            <pc:sldMk cId="3029648548" sldId="288"/>
            <ac:picMk id="2" creationId="{4BA2C936-8C3F-2EB4-C7A3-867A71267D99}"/>
          </ac:picMkLst>
        </pc:picChg>
      </pc:sldChg>
      <pc:sldChg chg="addSp modSp mod">
        <pc:chgData name="Jitsuko Hasegawa" userId="fb5eb5eb-0f40-42e5-bda0-480cc2098078" providerId="ADAL" clId="{E4A7BA19-9845-42CD-A183-A67D9B3DD2CB}" dt="2024-03-25T18:23:17.789" v="4909" actId="1076"/>
        <pc:sldMkLst>
          <pc:docMk/>
          <pc:sldMk cId="715057476" sldId="289"/>
        </pc:sldMkLst>
        <pc:spChg chg="mod">
          <ac:chgData name="Jitsuko Hasegawa" userId="fb5eb5eb-0f40-42e5-bda0-480cc2098078" providerId="ADAL" clId="{E4A7BA19-9845-42CD-A183-A67D9B3DD2CB}" dt="2024-03-21T17:24:21.203" v="1291" actId="20577"/>
          <ac:spMkLst>
            <pc:docMk/>
            <pc:sldMk cId="715057476" sldId="289"/>
            <ac:spMk id="5" creationId="{47C33F45-D55E-44B4-E6DF-B3168D8571C9}"/>
          </ac:spMkLst>
        </pc:spChg>
        <pc:spChg chg="mod">
          <ac:chgData name="Jitsuko Hasegawa" userId="fb5eb5eb-0f40-42e5-bda0-480cc2098078" providerId="ADAL" clId="{E4A7BA19-9845-42CD-A183-A67D9B3DD2CB}" dt="2024-03-25T16:52:47.569" v="3467" actId="948"/>
          <ac:spMkLst>
            <pc:docMk/>
            <pc:sldMk cId="715057476" sldId="289"/>
            <ac:spMk id="6" creationId="{C82A2680-8980-374E-A5E8-0DF8347D0DBF}"/>
          </ac:spMkLst>
        </pc:spChg>
        <pc:picChg chg="add mod">
          <ac:chgData name="Jitsuko Hasegawa" userId="fb5eb5eb-0f40-42e5-bda0-480cc2098078" providerId="ADAL" clId="{E4A7BA19-9845-42CD-A183-A67D9B3DD2CB}" dt="2024-03-25T18:23:17.789" v="4909" actId="1076"/>
          <ac:picMkLst>
            <pc:docMk/>
            <pc:sldMk cId="715057476" sldId="289"/>
            <ac:picMk id="3" creationId="{6B5C3D9D-5E52-C9E2-F6C5-2F5DADEA6876}"/>
          </ac:picMkLst>
        </pc:picChg>
      </pc:sldChg>
      <pc:sldChg chg="addSp modSp mod modAnim">
        <pc:chgData name="Jitsuko Hasegawa" userId="fb5eb5eb-0f40-42e5-bda0-480cc2098078" providerId="ADAL" clId="{E4A7BA19-9845-42CD-A183-A67D9B3DD2CB}" dt="2024-03-26T08:06:46.448" v="7793"/>
        <pc:sldMkLst>
          <pc:docMk/>
          <pc:sldMk cId="992256660" sldId="290"/>
        </pc:sldMkLst>
        <pc:spChg chg="add mod">
          <ac:chgData name="Jitsuko Hasegawa" userId="fb5eb5eb-0f40-42e5-bda0-480cc2098078" providerId="ADAL" clId="{E4A7BA19-9845-42CD-A183-A67D9B3DD2CB}" dt="2024-03-23T21:12:25.787" v="2015" actId="1076"/>
          <ac:spMkLst>
            <pc:docMk/>
            <pc:sldMk cId="992256660" sldId="290"/>
            <ac:spMk id="2" creationId="{D12F50FE-6C1F-1599-1C08-A5C3740A3486}"/>
          </ac:spMkLst>
        </pc:spChg>
        <pc:spChg chg="mod">
          <ac:chgData name="Jitsuko Hasegawa" userId="fb5eb5eb-0f40-42e5-bda0-480cc2098078" providerId="ADAL" clId="{E4A7BA19-9845-42CD-A183-A67D9B3DD2CB}" dt="2024-03-21T17:28:09.310" v="1592" actId="20577"/>
          <ac:spMkLst>
            <pc:docMk/>
            <pc:sldMk cId="992256660" sldId="290"/>
            <ac:spMk id="5" creationId="{47C33F45-D55E-44B4-E6DF-B3168D8571C9}"/>
          </ac:spMkLst>
        </pc:spChg>
        <pc:spChg chg="mod">
          <ac:chgData name="Jitsuko Hasegawa" userId="fb5eb5eb-0f40-42e5-bda0-480cc2098078" providerId="ADAL" clId="{E4A7BA19-9845-42CD-A183-A67D9B3DD2CB}" dt="2024-03-25T17:57:07.762" v="4707" actId="5793"/>
          <ac:spMkLst>
            <pc:docMk/>
            <pc:sldMk cId="992256660" sldId="290"/>
            <ac:spMk id="6" creationId="{C82A2680-8980-374E-A5E8-0DF8347D0DBF}"/>
          </ac:spMkLst>
        </pc:spChg>
        <pc:spChg chg="add mod">
          <ac:chgData name="Jitsuko Hasegawa" userId="fb5eb5eb-0f40-42e5-bda0-480cc2098078" providerId="ADAL" clId="{E4A7BA19-9845-42CD-A183-A67D9B3DD2CB}" dt="2024-03-26T08:06:11.397" v="7786" actId="164"/>
          <ac:spMkLst>
            <pc:docMk/>
            <pc:sldMk cId="992256660" sldId="290"/>
            <ac:spMk id="7" creationId="{2D29038C-B056-27DA-D6C6-3F2D4CFEF571}"/>
          </ac:spMkLst>
        </pc:spChg>
        <pc:spChg chg="add mod">
          <ac:chgData name="Jitsuko Hasegawa" userId="fb5eb5eb-0f40-42e5-bda0-480cc2098078" providerId="ADAL" clId="{E4A7BA19-9845-42CD-A183-A67D9B3DD2CB}" dt="2024-03-26T08:06:41.624" v="7792" actId="164"/>
          <ac:spMkLst>
            <pc:docMk/>
            <pc:sldMk cId="992256660" sldId="290"/>
            <ac:spMk id="8" creationId="{3C1960E8-EC51-30D8-8F33-AA8FB94BF9B1}"/>
          </ac:spMkLst>
        </pc:spChg>
        <pc:spChg chg="add mod">
          <ac:chgData name="Jitsuko Hasegawa" userId="fb5eb5eb-0f40-42e5-bda0-480cc2098078" providerId="ADAL" clId="{E4A7BA19-9845-42CD-A183-A67D9B3DD2CB}" dt="2024-03-26T08:06:32.126" v="7790" actId="164"/>
          <ac:spMkLst>
            <pc:docMk/>
            <pc:sldMk cId="992256660" sldId="290"/>
            <ac:spMk id="9" creationId="{E6D6AF09-0526-E254-6FC5-5F36A3CCAE5D}"/>
          </ac:spMkLst>
        </pc:spChg>
        <pc:spChg chg="add mod">
          <ac:chgData name="Jitsuko Hasegawa" userId="fb5eb5eb-0f40-42e5-bda0-480cc2098078" providerId="ADAL" clId="{E4A7BA19-9845-42CD-A183-A67D9B3DD2CB}" dt="2024-03-26T08:06:20.448" v="7788" actId="164"/>
          <ac:spMkLst>
            <pc:docMk/>
            <pc:sldMk cId="992256660" sldId="290"/>
            <ac:spMk id="10" creationId="{B5EFA7EF-E405-D52B-C1AA-3A6747706962}"/>
          </ac:spMkLst>
        </pc:spChg>
        <pc:spChg chg="add mod">
          <ac:chgData name="Jitsuko Hasegawa" userId="fb5eb5eb-0f40-42e5-bda0-480cc2098078" providerId="ADAL" clId="{E4A7BA19-9845-42CD-A183-A67D9B3DD2CB}" dt="2024-03-26T08:06:41.624" v="7792" actId="164"/>
          <ac:spMkLst>
            <pc:docMk/>
            <pc:sldMk cId="992256660" sldId="290"/>
            <ac:spMk id="11" creationId="{13242CF7-CF07-BD29-A4E9-A405A51E6450}"/>
          </ac:spMkLst>
        </pc:spChg>
        <pc:spChg chg="add mod">
          <ac:chgData name="Jitsuko Hasegawa" userId="fb5eb5eb-0f40-42e5-bda0-480cc2098078" providerId="ADAL" clId="{E4A7BA19-9845-42CD-A183-A67D9B3DD2CB}" dt="2024-03-26T08:06:32.126" v="7790" actId="164"/>
          <ac:spMkLst>
            <pc:docMk/>
            <pc:sldMk cId="992256660" sldId="290"/>
            <ac:spMk id="12" creationId="{AE53E56D-D5F0-5B96-3205-979F2BC69AB4}"/>
          </ac:spMkLst>
        </pc:spChg>
        <pc:spChg chg="add mod">
          <ac:chgData name="Jitsuko Hasegawa" userId="fb5eb5eb-0f40-42e5-bda0-480cc2098078" providerId="ADAL" clId="{E4A7BA19-9845-42CD-A183-A67D9B3DD2CB}" dt="2024-03-26T08:06:11.397" v="7786" actId="164"/>
          <ac:spMkLst>
            <pc:docMk/>
            <pc:sldMk cId="992256660" sldId="290"/>
            <ac:spMk id="13" creationId="{ADB1D890-1073-7FB8-F5B4-064FCDDCCF94}"/>
          </ac:spMkLst>
        </pc:spChg>
        <pc:spChg chg="add mod">
          <ac:chgData name="Jitsuko Hasegawa" userId="fb5eb5eb-0f40-42e5-bda0-480cc2098078" providerId="ADAL" clId="{E4A7BA19-9845-42CD-A183-A67D9B3DD2CB}" dt="2024-03-26T08:06:20.448" v="7788" actId="164"/>
          <ac:spMkLst>
            <pc:docMk/>
            <pc:sldMk cId="992256660" sldId="290"/>
            <ac:spMk id="14" creationId="{5BBB5815-0CB7-E995-D06B-92B5C3F438F5}"/>
          </ac:spMkLst>
        </pc:spChg>
        <pc:grpChg chg="add mod">
          <ac:chgData name="Jitsuko Hasegawa" userId="fb5eb5eb-0f40-42e5-bda0-480cc2098078" providerId="ADAL" clId="{E4A7BA19-9845-42CD-A183-A67D9B3DD2CB}" dt="2024-03-26T08:06:11.397" v="7786" actId="164"/>
          <ac:grpSpMkLst>
            <pc:docMk/>
            <pc:sldMk cId="992256660" sldId="290"/>
            <ac:grpSpMk id="15" creationId="{0ACC2E91-F911-004B-AF33-5FEEF90729EF}"/>
          </ac:grpSpMkLst>
        </pc:grpChg>
        <pc:grpChg chg="add mod">
          <ac:chgData name="Jitsuko Hasegawa" userId="fb5eb5eb-0f40-42e5-bda0-480cc2098078" providerId="ADAL" clId="{E4A7BA19-9845-42CD-A183-A67D9B3DD2CB}" dt="2024-03-26T08:06:20.448" v="7788" actId="164"/>
          <ac:grpSpMkLst>
            <pc:docMk/>
            <pc:sldMk cId="992256660" sldId="290"/>
            <ac:grpSpMk id="16" creationId="{36CF462B-DAF9-7837-3A46-A5CE8C6F4CDC}"/>
          </ac:grpSpMkLst>
        </pc:grpChg>
        <pc:grpChg chg="add mod">
          <ac:chgData name="Jitsuko Hasegawa" userId="fb5eb5eb-0f40-42e5-bda0-480cc2098078" providerId="ADAL" clId="{E4A7BA19-9845-42CD-A183-A67D9B3DD2CB}" dt="2024-03-26T08:06:32.126" v="7790" actId="164"/>
          <ac:grpSpMkLst>
            <pc:docMk/>
            <pc:sldMk cId="992256660" sldId="290"/>
            <ac:grpSpMk id="17" creationId="{6207C783-9A49-FE77-1590-0B9D7827AB34}"/>
          </ac:grpSpMkLst>
        </pc:grpChg>
        <pc:grpChg chg="add mod">
          <ac:chgData name="Jitsuko Hasegawa" userId="fb5eb5eb-0f40-42e5-bda0-480cc2098078" providerId="ADAL" clId="{E4A7BA19-9845-42CD-A183-A67D9B3DD2CB}" dt="2024-03-26T08:06:41.624" v="7792" actId="164"/>
          <ac:grpSpMkLst>
            <pc:docMk/>
            <pc:sldMk cId="992256660" sldId="290"/>
            <ac:grpSpMk id="18" creationId="{63DC039D-D7A6-8F9C-790B-0F822628A938}"/>
          </ac:grpSpMkLst>
        </pc:grpChg>
        <pc:picChg chg="add mod">
          <ac:chgData name="Jitsuko Hasegawa" userId="fb5eb5eb-0f40-42e5-bda0-480cc2098078" providerId="ADAL" clId="{E4A7BA19-9845-42CD-A183-A67D9B3DD2CB}" dt="2024-03-23T21:14:07.248" v="2026" actId="1076"/>
          <ac:picMkLst>
            <pc:docMk/>
            <pc:sldMk cId="992256660" sldId="290"/>
            <ac:picMk id="4" creationId="{DC63EB6F-8BB4-E605-2C56-81C4BB0DC92E}"/>
          </ac:picMkLst>
        </pc:picChg>
      </pc:sldChg>
      <pc:sldChg chg="modSp mod">
        <pc:chgData name="Jitsuko Hasegawa" userId="fb5eb5eb-0f40-42e5-bda0-480cc2098078" providerId="ADAL" clId="{E4A7BA19-9845-42CD-A183-A67D9B3DD2CB}" dt="2024-03-25T22:56:17.321" v="6705" actId="113"/>
        <pc:sldMkLst>
          <pc:docMk/>
          <pc:sldMk cId="3425862155" sldId="291"/>
        </pc:sldMkLst>
        <pc:spChg chg="mod">
          <ac:chgData name="Jitsuko Hasegawa" userId="fb5eb5eb-0f40-42e5-bda0-480cc2098078" providerId="ADAL" clId="{E4A7BA19-9845-42CD-A183-A67D9B3DD2CB}" dt="2024-03-21T17:40:10.357" v="1695" actId="20577"/>
          <ac:spMkLst>
            <pc:docMk/>
            <pc:sldMk cId="3425862155" sldId="291"/>
            <ac:spMk id="5" creationId="{47C33F45-D55E-44B4-E6DF-B3168D8571C9}"/>
          </ac:spMkLst>
        </pc:spChg>
        <pc:spChg chg="mod">
          <ac:chgData name="Jitsuko Hasegawa" userId="fb5eb5eb-0f40-42e5-bda0-480cc2098078" providerId="ADAL" clId="{E4A7BA19-9845-42CD-A183-A67D9B3DD2CB}" dt="2024-03-25T22:56:17.321" v="6705" actId="113"/>
          <ac:spMkLst>
            <pc:docMk/>
            <pc:sldMk cId="3425862155" sldId="291"/>
            <ac:spMk id="6" creationId="{C82A2680-8980-374E-A5E8-0DF8347D0DBF}"/>
          </ac:spMkLst>
        </pc:spChg>
      </pc:sldChg>
      <pc:sldChg chg="modSp mod">
        <pc:chgData name="Jitsuko Hasegawa" userId="fb5eb5eb-0f40-42e5-bda0-480cc2098078" providerId="ADAL" clId="{E4A7BA19-9845-42CD-A183-A67D9B3DD2CB}" dt="2024-03-26T10:40:06.829" v="9009" actId="20577"/>
        <pc:sldMkLst>
          <pc:docMk/>
          <pc:sldMk cId="1460851035" sldId="292"/>
        </pc:sldMkLst>
        <pc:spChg chg="mod">
          <ac:chgData name="Jitsuko Hasegawa" userId="fb5eb5eb-0f40-42e5-bda0-480cc2098078" providerId="ADAL" clId="{E4A7BA19-9845-42CD-A183-A67D9B3DD2CB}" dt="2024-03-25T22:06:02.091" v="6211" actId="20577"/>
          <ac:spMkLst>
            <pc:docMk/>
            <pc:sldMk cId="1460851035" sldId="292"/>
            <ac:spMk id="5" creationId="{47C33F45-D55E-44B4-E6DF-B3168D8571C9}"/>
          </ac:spMkLst>
        </pc:spChg>
        <pc:spChg chg="mod">
          <ac:chgData name="Jitsuko Hasegawa" userId="fb5eb5eb-0f40-42e5-bda0-480cc2098078" providerId="ADAL" clId="{E4A7BA19-9845-42CD-A183-A67D9B3DD2CB}" dt="2024-03-26T10:40:06.829" v="9009" actId="20577"/>
          <ac:spMkLst>
            <pc:docMk/>
            <pc:sldMk cId="1460851035" sldId="292"/>
            <ac:spMk id="6" creationId="{C82A2680-8980-374E-A5E8-0DF8347D0DBF}"/>
          </ac:spMkLst>
        </pc:spChg>
      </pc:sldChg>
      <pc:sldChg chg="del">
        <pc:chgData name="Jitsuko Hasegawa" userId="fb5eb5eb-0f40-42e5-bda0-480cc2098078" providerId="ADAL" clId="{E4A7BA19-9845-42CD-A183-A67D9B3DD2CB}" dt="2024-03-21T19:12:24.715" v="1820"/>
        <pc:sldMkLst>
          <pc:docMk/>
          <pc:sldMk cId="1933749807" sldId="292"/>
        </pc:sldMkLst>
      </pc:sldChg>
      <pc:sldChg chg="add del setBg">
        <pc:chgData name="Jitsuko Hasegawa" userId="fb5eb5eb-0f40-42e5-bda0-480cc2098078" providerId="ADAL" clId="{E4A7BA19-9845-42CD-A183-A67D9B3DD2CB}" dt="2024-03-21T19:12:48.460" v="1822"/>
        <pc:sldMkLst>
          <pc:docMk/>
          <pc:sldMk cId="2617897723" sldId="292"/>
        </pc:sldMkLst>
      </pc:sldChg>
      <pc:sldChg chg="addSp delSp modSp mod">
        <pc:chgData name="Jitsuko Hasegawa" userId="fb5eb5eb-0f40-42e5-bda0-480cc2098078" providerId="ADAL" clId="{E4A7BA19-9845-42CD-A183-A67D9B3DD2CB}" dt="2024-03-26T08:40:54.565" v="8253" actId="113"/>
        <pc:sldMkLst>
          <pc:docMk/>
          <pc:sldMk cId="503688143" sldId="293"/>
        </pc:sldMkLst>
        <pc:spChg chg="add mod ord">
          <ac:chgData name="Jitsuko Hasegawa" userId="fb5eb5eb-0f40-42e5-bda0-480cc2098078" providerId="ADAL" clId="{E4A7BA19-9845-42CD-A183-A67D9B3DD2CB}" dt="2024-03-26T08:40:54.565" v="8253" actId="113"/>
          <ac:spMkLst>
            <pc:docMk/>
            <pc:sldMk cId="503688143" sldId="293"/>
            <ac:spMk id="3" creationId="{8DD2E2B1-1583-6B0A-F689-BD759E777794}"/>
          </ac:spMkLst>
        </pc:spChg>
        <pc:spChg chg="add mod">
          <ac:chgData name="Jitsuko Hasegawa" userId="fb5eb5eb-0f40-42e5-bda0-480cc2098078" providerId="ADAL" clId="{E4A7BA19-9845-42CD-A183-A67D9B3DD2CB}" dt="2024-03-26T08:40:37.756" v="8248"/>
          <ac:spMkLst>
            <pc:docMk/>
            <pc:sldMk cId="503688143" sldId="293"/>
            <ac:spMk id="4" creationId="{D39D863D-EEF6-3709-008A-25DF599F7D1E}"/>
          </ac:spMkLst>
        </pc:spChg>
        <pc:spChg chg="del">
          <ac:chgData name="Jitsuko Hasegawa" userId="fb5eb5eb-0f40-42e5-bda0-480cc2098078" providerId="ADAL" clId="{E4A7BA19-9845-42CD-A183-A67D9B3DD2CB}" dt="2024-03-21T19:14:05.667" v="1873" actId="478"/>
          <ac:spMkLst>
            <pc:docMk/>
            <pc:sldMk cId="503688143" sldId="293"/>
            <ac:spMk id="5" creationId="{47C33F45-D55E-44B4-E6DF-B3168D8571C9}"/>
          </ac:spMkLst>
        </pc:spChg>
        <pc:spChg chg="del">
          <ac:chgData name="Jitsuko Hasegawa" userId="fb5eb5eb-0f40-42e5-bda0-480cc2098078" providerId="ADAL" clId="{E4A7BA19-9845-42CD-A183-A67D9B3DD2CB}" dt="2024-03-21T19:14:05.667" v="1873" actId="478"/>
          <ac:spMkLst>
            <pc:docMk/>
            <pc:sldMk cId="503688143" sldId="293"/>
            <ac:spMk id="6" creationId="{C82A2680-8980-374E-A5E8-0DF8347D0DBF}"/>
          </ac:spMkLst>
        </pc:spChg>
        <pc:picChg chg="add mod">
          <ac:chgData name="Jitsuko Hasegawa" userId="fb5eb5eb-0f40-42e5-bda0-480cc2098078" providerId="ADAL" clId="{E4A7BA19-9845-42CD-A183-A67D9B3DD2CB}" dt="2024-03-26T08:40:28.230" v="8247" actId="1076"/>
          <ac:picMkLst>
            <pc:docMk/>
            <pc:sldMk cId="503688143" sldId="293"/>
            <ac:picMk id="2" creationId="{6FD74341-C083-CBCC-FD72-44D0DC66413A}"/>
          </ac:picMkLst>
        </pc:picChg>
      </pc:sldChg>
      <pc:sldChg chg="modSp mod">
        <pc:chgData name="Jitsuko Hasegawa" userId="fb5eb5eb-0f40-42e5-bda0-480cc2098078" providerId="ADAL" clId="{E4A7BA19-9845-42CD-A183-A67D9B3DD2CB}" dt="2024-03-25T18:59:46.800" v="5685" actId="115"/>
        <pc:sldMkLst>
          <pc:docMk/>
          <pc:sldMk cId="1845113326" sldId="294"/>
        </pc:sldMkLst>
        <pc:spChg chg="mod">
          <ac:chgData name="Jitsuko Hasegawa" userId="fb5eb5eb-0f40-42e5-bda0-480cc2098078" providerId="ADAL" clId="{E4A7BA19-9845-42CD-A183-A67D9B3DD2CB}" dt="2024-03-25T18:59:46.800" v="5685" actId="115"/>
          <ac:spMkLst>
            <pc:docMk/>
            <pc:sldMk cId="1845113326" sldId="294"/>
            <ac:spMk id="6" creationId="{C82A2680-8980-374E-A5E8-0DF8347D0DBF}"/>
          </ac:spMkLst>
        </pc:spChg>
      </pc:sldChg>
      <pc:sldChg chg="addSp delSp modSp mod delAnim modAnim">
        <pc:chgData name="Jitsuko Hasegawa" userId="fb5eb5eb-0f40-42e5-bda0-480cc2098078" providerId="ADAL" clId="{E4A7BA19-9845-42CD-A183-A67D9B3DD2CB}" dt="2024-03-25T18:42:37.422" v="5468"/>
        <pc:sldMkLst>
          <pc:docMk/>
          <pc:sldMk cId="4155209088" sldId="295"/>
        </pc:sldMkLst>
        <pc:spChg chg="mod topLvl">
          <ac:chgData name="Jitsuko Hasegawa" userId="fb5eb5eb-0f40-42e5-bda0-480cc2098078" providerId="ADAL" clId="{E4A7BA19-9845-42CD-A183-A67D9B3DD2CB}" dt="2024-03-25T17:29:45.469" v="4146" actId="14100"/>
          <ac:spMkLst>
            <pc:docMk/>
            <pc:sldMk cId="4155209088" sldId="295"/>
            <ac:spMk id="4" creationId="{17D942B5-2E4C-DD04-391F-05874B54B7C8}"/>
          </ac:spMkLst>
        </pc:spChg>
        <pc:spChg chg="del">
          <ac:chgData name="Jitsuko Hasegawa" userId="fb5eb5eb-0f40-42e5-bda0-480cc2098078" providerId="ADAL" clId="{E4A7BA19-9845-42CD-A183-A67D9B3DD2CB}" dt="2024-03-25T17:13:26.679" v="3679" actId="21"/>
          <ac:spMkLst>
            <pc:docMk/>
            <pc:sldMk cId="4155209088" sldId="295"/>
            <ac:spMk id="5" creationId="{47C33F45-D55E-44B4-E6DF-B3168D8571C9}"/>
          </ac:spMkLst>
        </pc:spChg>
        <pc:spChg chg="del">
          <ac:chgData name="Jitsuko Hasegawa" userId="fb5eb5eb-0f40-42e5-bda0-480cc2098078" providerId="ADAL" clId="{E4A7BA19-9845-42CD-A183-A67D9B3DD2CB}" dt="2024-03-23T21:34:48.773" v="2412" actId="478"/>
          <ac:spMkLst>
            <pc:docMk/>
            <pc:sldMk cId="4155209088" sldId="295"/>
            <ac:spMk id="6" creationId="{C82A2680-8980-374E-A5E8-0DF8347D0DBF}"/>
          </ac:spMkLst>
        </pc:spChg>
        <pc:spChg chg="mod topLvl">
          <ac:chgData name="Jitsuko Hasegawa" userId="fb5eb5eb-0f40-42e5-bda0-480cc2098078" providerId="ADAL" clId="{E4A7BA19-9845-42CD-A183-A67D9B3DD2CB}" dt="2024-03-25T17:52:21.705" v="4564" actId="113"/>
          <ac:spMkLst>
            <pc:docMk/>
            <pc:sldMk cId="4155209088" sldId="295"/>
            <ac:spMk id="7" creationId="{175C4152-14E9-B7C6-4F62-2431B2A23F60}"/>
          </ac:spMkLst>
        </pc:spChg>
        <pc:spChg chg="del mod topLvl">
          <ac:chgData name="Jitsuko Hasegawa" userId="fb5eb5eb-0f40-42e5-bda0-480cc2098078" providerId="ADAL" clId="{E4A7BA19-9845-42CD-A183-A67D9B3DD2CB}" dt="2024-03-23T21:35:40.674" v="2416" actId="478"/>
          <ac:spMkLst>
            <pc:docMk/>
            <pc:sldMk cId="4155209088" sldId="295"/>
            <ac:spMk id="9" creationId="{698F73CB-D3E0-E67F-E599-85B2487C220D}"/>
          </ac:spMkLst>
        </pc:spChg>
        <pc:spChg chg="mod ord topLvl">
          <ac:chgData name="Jitsuko Hasegawa" userId="fb5eb5eb-0f40-42e5-bda0-480cc2098078" providerId="ADAL" clId="{E4A7BA19-9845-42CD-A183-A67D9B3DD2CB}" dt="2024-03-25T17:52:30.138" v="4566" actId="113"/>
          <ac:spMkLst>
            <pc:docMk/>
            <pc:sldMk cId="4155209088" sldId="295"/>
            <ac:spMk id="10" creationId="{CF04E387-970E-E9A6-7437-65DEC8164F0F}"/>
          </ac:spMkLst>
        </pc:spChg>
        <pc:spChg chg="del mod topLvl">
          <ac:chgData name="Jitsuko Hasegawa" userId="fb5eb5eb-0f40-42e5-bda0-480cc2098078" providerId="ADAL" clId="{E4A7BA19-9845-42CD-A183-A67D9B3DD2CB}" dt="2024-03-23T21:35:42.027" v="2417" actId="478"/>
          <ac:spMkLst>
            <pc:docMk/>
            <pc:sldMk cId="4155209088" sldId="295"/>
            <ac:spMk id="12" creationId="{F6B3DF8B-D572-CDB8-4D3E-097683CF5035}"/>
          </ac:spMkLst>
        </pc:spChg>
        <pc:spChg chg="mod ord topLvl">
          <ac:chgData name="Jitsuko Hasegawa" userId="fb5eb5eb-0f40-42e5-bda0-480cc2098078" providerId="ADAL" clId="{E4A7BA19-9845-42CD-A183-A67D9B3DD2CB}" dt="2024-03-25T17:52:33.194" v="4567" actId="113"/>
          <ac:spMkLst>
            <pc:docMk/>
            <pc:sldMk cId="4155209088" sldId="295"/>
            <ac:spMk id="13" creationId="{63C84886-916C-F52E-6AA9-A5C6B9C80BB8}"/>
          </ac:spMkLst>
        </pc:spChg>
        <pc:spChg chg="add mod">
          <ac:chgData name="Jitsuko Hasegawa" userId="fb5eb5eb-0f40-42e5-bda0-480cc2098078" providerId="ADAL" clId="{E4A7BA19-9845-42CD-A183-A67D9B3DD2CB}" dt="2024-03-25T17:29:45.469" v="4146" actId="14100"/>
          <ac:spMkLst>
            <pc:docMk/>
            <pc:sldMk cId="4155209088" sldId="295"/>
            <ac:spMk id="14" creationId="{A1AC01C3-3E32-F7A0-7ED6-1AED47DFB236}"/>
          </ac:spMkLst>
        </pc:spChg>
        <pc:spChg chg="add mod">
          <ac:chgData name="Jitsuko Hasegawa" userId="fb5eb5eb-0f40-42e5-bda0-480cc2098078" providerId="ADAL" clId="{E4A7BA19-9845-42CD-A183-A67D9B3DD2CB}" dt="2024-03-25T17:29:45.469" v="4146" actId="14100"/>
          <ac:spMkLst>
            <pc:docMk/>
            <pc:sldMk cId="4155209088" sldId="295"/>
            <ac:spMk id="15" creationId="{6ADF40F1-EA93-FE68-2218-9788917C6DF2}"/>
          </ac:spMkLst>
        </pc:spChg>
        <pc:spChg chg="add mod">
          <ac:chgData name="Jitsuko Hasegawa" userId="fb5eb5eb-0f40-42e5-bda0-480cc2098078" providerId="ADAL" clId="{E4A7BA19-9845-42CD-A183-A67D9B3DD2CB}" dt="2024-03-25T17:29:45.469" v="4146" actId="14100"/>
          <ac:spMkLst>
            <pc:docMk/>
            <pc:sldMk cId="4155209088" sldId="295"/>
            <ac:spMk id="16" creationId="{55FD21AD-782A-1D0E-87D0-BEC2E44CA76E}"/>
          </ac:spMkLst>
        </pc:spChg>
        <pc:spChg chg="mod topLvl">
          <ac:chgData name="Jitsuko Hasegawa" userId="fb5eb5eb-0f40-42e5-bda0-480cc2098078" providerId="ADAL" clId="{E4A7BA19-9845-42CD-A183-A67D9B3DD2CB}" dt="2024-03-25T17:41:37.913" v="4441" actId="164"/>
          <ac:spMkLst>
            <pc:docMk/>
            <pc:sldMk cId="4155209088" sldId="295"/>
            <ac:spMk id="18" creationId="{87663D72-AF8F-9604-8BFC-C51C51828C6F}"/>
          </ac:spMkLst>
        </pc:spChg>
        <pc:spChg chg="mod topLvl">
          <ac:chgData name="Jitsuko Hasegawa" userId="fb5eb5eb-0f40-42e5-bda0-480cc2098078" providerId="ADAL" clId="{E4A7BA19-9845-42CD-A183-A67D9B3DD2CB}" dt="2024-03-25T17:41:37.913" v="4441" actId="164"/>
          <ac:spMkLst>
            <pc:docMk/>
            <pc:sldMk cId="4155209088" sldId="295"/>
            <ac:spMk id="19" creationId="{E8ACD184-38DE-D373-0B36-0053E88CEC49}"/>
          </ac:spMkLst>
        </pc:spChg>
        <pc:spChg chg="mod">
          <ac:chgData name="Jitsuko Hasegawa" userId="fb5eb5eb-0f40-42e5-bda0-480cc2098078" providerId="ADAL" clId="{E4A7BA19-9845-42CD-A183-A67D9B3DD2CB}" dt="2024-03-25T17:12:00.543" v="3678" actId="693"/>
          <ac:spMkLst>
            <pc:docMk/>
            <pc:sldMk cId="4155209088" sldId="295"/>
            <ac:spMk id="21" creationId="{615BC5E0-C09D-B197-E820-829B7BF886DD}"/>
          </ac:spMkLst>
        </pc:spChg>
        <pc:spChg chg="mod">
          <ac:chgData name="Jitsuko Hasegawa" userId="fb5eb5eb-0f40-42e5-bda0-480cc2098078" providerId="ADAL" clId="{E4A7BA19-9845-42CD-A183-A67D9B3DD2CB}" dt="2024-03-25T16:15:17.160" v="2934" actId="14100"/>
          <ac:spMkLst>
            <pc:docMk/>
            <pc:sldMk cId="4155209088" sldId="295"/>
            <ac:spMk id="22" creationId="{7B7E8A43-5BAA-D5E2-9454-9505CD3975D9}"/>
          </ac:spMkLst>
        </pc:spChg>
        <pc:spChg chg="mod topLvl">
          <ac:chgData name="Jitsuko Hasegawa" userId="fb5eb5eb-0f40-42e5-bda0-480cc2098078" providerId="ADAL" clId="{E4A7BA19-9845-42CD-A183-A67D9B3DD2CB}" dt="2024-03-25T17:41:25.634" v="4439" actId="164"/>
          <ac:spMkLst>
            <pc:docMk/>
            <pc:sldMk cId="4155209088" sldId="295"/>
            <ac:spMk id="24" creationId="{8A5B1F4F-D9AA-C265-40E8-8128B3BDFCF5}"/>
          </ac:spMkLst>
        </pc:spChg>
        <pc:spChg chg="mod topLvl">
          <ac:chgData name="Jitsuko Hasegawa" userId="fb5eb5eb-0f40-42e5-bda0-480cc2098078" providerId="ADAL" clId="{E4A7BA19-9845-42CD-A183-A67D9B3DD2CB}" dt="2024-03-25T18:11:43.868" v="4897" actId="20577"/>
          <ac:spMkLst>
            <pc:docMk/>
            <pc:sldMk cId="4155209088" sldId="295"/>
            <ac:spMk id="25" creationId="{690EAB15-471C-A702-68F6-EB6AFA04F957}"/>
          </ac:spMkLst>
        </pc:spChg>
        <pc:spChg chg="mod topLvl">
          <ac:chgData name="Jitsuko Hasegawa" userId="fb5eb5eb-0f40-42e5-bda0-480cc2098078" providerId="ADAL" clId="{E4A7BA19-9845-42CD-A183-A67D9B3DD2CB}" dt="2024-03-25T17:41:32.137" v="4440" actId="164"/>
          <ac:spMkLst>
            <pc:docMk/>
            <pc:sldMk cId="4155209088" sldId="295"/>
            <ac:spMk id="27" creationId="{0DB37D27-A0CD-6FAA-A7A3-365E83AE5E7C}"/>
          </ac:spMkLst>
        </pc:spChg>
        <pc:spChg chg="mod topLvl">
          <ac:chgData name="Jitsuko Hasegawa" userId="fb5eb5eb-0f40-42e5-bda0-480cc2098078" providerId="ADAL" clId="{E4A7BA19-9845-42CD-A183-A67D9B3DD2CB}" dt="2024-03-25T17:41:32.137" v="4440" actId="164"/>
          <ac:spMkLst>
            <pc:docMk/>
            <pc:sldMk cId="4155209088" sldId="295"/>
            <ac:spMk id="28" creationId="{81A1F5D4-F884-9F99-C049-E4068CD9F23A}"/>
          </ac:spMkLst>
        </pc:spChg>
        <pc:spChg chg="mod topLvl">
          <ac:chgData name="Jitsuko Hasegawa" userId="fb5eb5eb-0f40-42e5-bda0-480cc2098078" providerId="ADAL" clId="{E4A7BA19-9845-42CD-A183-A67D9B3DD2CB}" dt="2024-03-25T17:41:16.118" v="4438" actId="164"/>
          <ac:spMkLst>
            <pc:docMk/>
            <pc:sldMk cId="4155209088" sldId="295"/>
            <ac:spMk id="30" creationId="{CA87E640-EDB7-9A67-22DD-0668EB96064A}"/>
          </ac:spMkLst>
        </pc:spChg>
        <pc:spChg chg="mod topLvl">
          <ac:chgData name="Jitsuko Hasegawa" userId="fb5eb5eb-0f40-42e5-bda0-480cc2098078" providerId="ADAL" clId="{E4A7BA19-9845-42CD-A183-A67D9B3DD2CB}" dt="2024-03-25T17:41:16.118" v="4438" actId="164"/>
          <ac:spMkLst>
            <pc:docMk/>
            <pc:sldMk cId="4155209088" sldId="295"/>
            <ac:spMk id="31" creationId="{69D4D9D1-4C74-A573-93DC-D7195EA7F520}"/>
          </ac:spMkLst>
        </pc:spChg>
        <pc:spChg chg="add mod">
          <ac:chgData name="Jitsuko Hasegawa" userId="fb5eb5eb-0f40-42e5-bda0-480cc2098078" providerId="ADAL" clId="{E4A7BA19-9845-42CD-A183-A67D9B3DD2CB}" dt="2024-03-25T17:52:26.981" v="4565" actId="113"/>
          <ac:spMkLst>
            <pc:docMk/>
            <pc:sldMk cId="4155209088" sldId="295"/>
            <ac:spMk id="32" creationId="{8EB7AA53-B6E1-0C4C-F11B-77BB4C124E3B}"/>
          </ac:spMkLst>
        </pc:spChg>
        <pc:spChg chg="mod">
          <ac:chgData name="Jitsuko Hasegawa" userId="fb5eb5eb-0f40-42e5-bda0-480cc2098078" providerId="ADAL" clId="{E4A7BA19-9845-42CD-A183-A67D9B3DD2CB}" dt="2024-03-25T17:11:49.188" v="3677" actId="693"/>
          <ac:spMkLst>
            <pc:docMk/>
            <pc:sldMk cId="4155209088" sldId="295"/>
            <ac:spMk id="34" creationId="{29EA5874-333D-FCA4-7F72-4A5EC4B433F9}"/>
          </ac:spMkLst>
        </pc:spChg>
        <pc:spChg chg="mod">
          <ac:chgData name="Jitsuko Hasegawa" userId="fb5eb5eb-0f40-42e5-bda0-480cc2098078" providerId="ADAL" clId="{E4A7BA19-9845-42CD-A183-A67D9B3DD2CB}" dt="2024-03-25T16:16:18.064" v="2966" actId="20577"/>
          <ac:spMkLst>
            <pc:docMk/>
            <pc:sldMk cId="4155209088" sldId="295"/>
            <ac:spMk id="35" creationId="{0C8CE412-0465-12ED-6589-3EEC36A4AFB8}"/>
          </ac:spMkLst>
        </pc:spChg>
        <pc:spChg chg="add mod">
          <ac:chgData name="Jitsuko Hasegawa" userId="fb5eb5eb-0f40-42e5-bda0-480cc2098078" providerId="ADAL" clId="{E4A7BA19-9845-42CD-A183-A67D9B3DD2CB}" dt="2024-03-25T18:42:02.862" v="5464" actId="164"/>
          <ac:spMkLst>
            <pc:docMk/>
            <pc:sldMk cId="4155209088" sldId="295"/>
            <ac:spMk id="36" creationId="{EBE487E0-50A6-E843-E03C-BCE540FE4E11}"/>
          </ac:spMkLst>
        </pc:spChg>
        <pc:spChg chg="add del">
          <ac:chgData name="Jitsuko Hasegawa" userId="fb5eb5eb-0f40-42e5-bda0-480cc2098078" providerId="ADAL" clId="{E4A7BA19-9845-42CD-A183-A67D9B3DD2CB}" dt="2024-03-25T17:08:04.973" v="3644" actId="21"/>
          <ac:spMkLst>
            <pc:docMk/>
            <pc:sldMk cId="4155209088" sldId="295"/>
            <ac:spMk id="37" creationId="{91B59E05-5DEC-5682-E659-BDF962C6FD61}"/>
          </ac:spMkLst>
        </pc:spChg>
        <pc:spChg chg="add mod">
          <ac:chgData name="Jitsuko Hasegawa" userId="fb5eb5eb-0f40-42e5-bda0-480cc2098078" providerId="ADAL" clId="{E4A7BA19-9845-42CD-A183-A67D9B3DD2CB}" dt="2024-03-25T18:42:02.862" v="5464" actId="164"/>
          <ac:spMkLst>
            <pc:docMk/>
            <pc:sldMk cId="4155209088" sldId="295"/>
            <ac:spMk id="38" creationId="{AB262C26-8226-CC6A-A2B6-2FC06506E980}"/>
          </ac:spMkLst>
        </pc:spChg>
        <pc:spChg chg="add mod">
          <ac:chgData name="Jitsuko Hasegawa" userId="fb5eb5eb-0f40-42e5-bda0-480cc2098078" providerId="ADAL" clId="{E4A7BA19-9845-42CD-A183-A67D9B3DD2CB}" dt="2024-03-25T18:41:41.587" v="5461" actId="164"/>
          <ac:spMkLst>
            <pc:docMk/>
            <pc:sldMk cId="4155209088" sldId="295"/>
            <ac:spMk id="42" creationId="{A3815D78-FF8D-663E-5975-B0760E0FFA4E}"/>
          </ac:spMkLst>
        </pc:spChg>
        <pc:spChg chg="mod topLvl">
          <ac:chgData name="Jitsuko Hasegawa" userId="fb5eb5eb-0f40-42e5-bda0-480cc2098078" providerId="ADAL" clId="{E4A7BA19-9845-42CD-A183-A67D9B3DD2CB}" dt="2024-03-25T17:41:43.631" v="4442" actId="164"/>
          <ac:spMkLst>
            <pc:docMk/>
            <pc:sldMk cId="4155209088" sldId="295"/>
            <ac:spMk id="44" creationId="{21B0B728-E720-21E5-B552-1EE980DCAEFA}"/>
          </ac:spMkLst>
        </pc:spChg>
        <pc:spChg chg="mod topLvl">
          <ac:chgData name="Jitsuko Hasegawa" userId="fb5eb5eb-0f40-42e5-bda0-480cc2098078" providerId="ADAL" clId="{E4A7BA19-9845-42CD-A183-A67D9B3DD2CB}" dt="2024-03-25T17:54:07.991" v="4570" actId="20577"/>
          <ac:spMkLst>
            <pc:docMk/>
            <pc:sldMk cId="4155209088" sldId="295"/>
            <ac:spMk id="45" creationId="{7B93308D-C9B9-7929-9323-0E1F81E9BE70}"/>
          </ac:spMkLst>
        </pc:spChg>
        <pc:spChg chg="mod">
          <ac:chgData name="Jitsuko Hasegawa" userId="fb5eb5eb-0f40-42e5-bda0-480cc2098078" providerId="ADAL" clId="{E4A7BA19-9845-42CD-A183-A67D9B3DD2CB}" dt="2024-03-25T17:25:14.610" v="3949"/>
          <ac:spMkLst>
            <pc:docMk/>
            <pc:sldMk cId="4155209088" sldId="295"/>
            <ac:spMk id="47" creationId="{8B41676F-A141-828B-3266-381C2948173F}"/>
          </ac:spMkLst>
        </pc:spChg>
        <pc:spChg chg="mod">
          <ac:chgData name="Jitsuko Hasegawa" userId="fb5eb5eb-0f40-42e5-bda0-480cc2098078" providerId="ADAL" clId="{E4A7BA19-9845-42CD-A183-A67D9B3DD2CB}" dt="2024-03-25T17:25:14.610" v="3949"/>
          <ac:spMkLst>
            <pc:docMk/>
            <pc:sldMk cId="4155209088" sldId="295"/>
            <ac:spMk id="48" creationId="{6671BA4E-2277-AB7E-CE44-587B3B040013}"/>
          </ac:spMkLst>
        </pc:spChg>
        <pc:spChg chg="add mod">
          <ac:chgData name="Jitsuko Hasegawa" userId="fb5eb5eb-0f40-42e5-bda0-480cc2098078" providerId="ADAL" clId="{E4A7BA19-9845-42CD-A183-A67D9B3DD2CB}" dt="2024-03-25T18:41:41.587" v="5461" actId="164"/>
          <ac:spMkLst>
            <pc:docMk/>
            <pc:sldMk cId="4155209088" sldId="295"/>
            <ac:spMk id="49" creationId="{E0DFF436-FA24-DA75-B01A-6D1BDA0013E6}"/>
          </ac:spMkLst>
        </pc:spChg>
        <pc:spChg chg="add mod">
          <ac:chgData name="Jitsuko Hasegawa" userId="fb5eb5eb-0f40-42e5-bda0-480cc2098078" providerId="ADAL" clId="{E4A7BA19-9845-42CD-A183-A67D9B3DD2CB}" dt="2024-03-25T17:41:50.169" v="4443" actId="164"/>
          <ac:spMkLst>
            <pc:docMk/>
            <pc:sldMk cId="4155209088" sldId="295"/>
            <ac:spMk id="50" creationId="{BABDE42D-E54F-E2BA-58BA-9BBD3E7FC72C}"/>
          </ac:spMkLst>
        </pc:spChg>
        <pc:spChg chg="add mod">
          <ac:chgData name="Jitsuko Hasegawa" userId="fb5eb5eb-0f40-42e5-bda0-480cc2098078" providerId="ADAL" clId="{E4A7BA19-9845-42CD-A183-A67D9B3DD2CB}" dt="2024-03-25T17:41:50.169" v="4443" actId="164"/>
          <ac:spMkLst>
            <pc:docMk/>
            <pc:sldMk cId="4155209088" sldId="295"/>
            <ac:spMk id="51" creationId="{2536B446-698D-1640-4DF7-359DA8BBC0B9}"/>
          </ac:spMkLst>
        </pc:spChg>
        <pc:spChg chg="add mod">
          <ac:chgData name="Jitsuko Hasegawa" userId="fb5eb5eb-0f40-42e5-bda0-480cc2098078" providerId="ADAL" clId="{E4A7BA19-9845-42CD-A183-A67D9B3DD2CB}" dt="2024-03-25T17:41:56.625" v="4444" actId="164"/>
          <ac:spMkLst>
            <pc:docMk/>
            <pc:sldMk cId="4155209088" sldId="295"/>
            <ac:spMk id="52" creationId="{D8AD74A4-EF27-297F-E6B7-6AB0834F5388}"/>
          </ac:spMkLst>
        </pc:spChg>
        <pc:spChg chg="add mod">
          <ac:chgData name="Jitsuko Hasegawa" userId="fb5eb5eb-0f40-42e5-bda0-480cc2098078" providerId="ADAL" clId="{E4A7BA19-9845-42CD-A183-A67D9B3DD2CB}" dt="2024-03-25T17:41:56.625" v="4444" actId="164"/>
          <ac:spMkLst>
            <pc:docMk/>
            <pc:sldMk cId="4155209088" sldId="295"/>
            <ac:spMk id="53" creationId="{B8C31D42-0DB2-554C-A358-0D801BAE5E0C}"/>
          </ac:spMkLst>
        </pc:spChg>
        <pc:spChg chg="add mod topLvl">
          <ac:chgData name="Jitsuko Hasegawa" userId="fb5eb5eb-0f40-42e5-bda0-480cc2098078" providerId="ADAL" clId="{E4A7BA19-9845-42CD-A183-A67D9B3DD2CB}" dt="2024-03-25T18:10:39.222" v="4892" actId="164"/>
          <ac:spMkLst>
            <pc:docMk/>
            <pc:sldMk cId="4155209088" sldId="295"/>
            <ac:spMk id="61" creationId="{61210FBC-CA22-9710-0E66-92ED83C5ADA3}"/>
          </ac:spMkLst>
        </pc:spChg>
        <pc:spChg chg="add mod topLvl">
          <ac:chgData name="Jitsuko Hasegawa" userId="fb5eb5eb-0f40-42e5-bda0-480cc2098078" providerId="ADAL" clId="{E4A7BA19-9845-42CD-A183-A67D9B3DD2CB}" dt="2024-03-25T18:10:39.222" v="4892" actId="164"/>
          <ac:spMkLst>
            <pc:docMk/>
            <pc:sldMk cId="4155209088" sldId="295"/>
            <ac:spMk id="62" creationId="{0226AECD-021C-08FF-E852-530C5A9BD316}"/>
          </ac:spMkLst>
        </pc:spChg>
        <pc:spChg chg="add del mod">
          <ac:chgData name="Jitsuko Hasegawa" userId="fb5eb5eb-0f40-42e5-bda0-480cc2098078" providerId="ADAL" clId="{E4A7BA19-9845-42CD-A183-A67D9B3DD2CB}" dt="2024-03-25T17:44:41.546" v="4460" actId="478"/>
          <ac:spMkLst>
            <pc:docMk/>
            <pc:sldMk cId="4155209088" sldId="295"/>
            <ac:spMk id="63" creationId="{BE3129F5-6AFD-777C-A1A6-16D5C1E96613}"/>
          </ac:spMkLst>
        </pc:spChg>
        <pc:spChg chg="add mod">
          <ac:chgData name="Jitsuko Hasegawa" userId="fb5eb5eb-0f40-42e5-bda0-480cc2098078" providerId="ADAL" clId="{E4A7BA19-9845-42CD-A183-A67D9B3DD2CB}" dt="2024-03-25T18:42:34.940" v="5467" actId="164"/>
          <ac:spMkLst>
            <pc:docMk/>
            <pc:sldMk cId="4155209088" sldId="295"/>
            <ac:spMk id="64" creationId="{56564C40-CF58-6B8E-FBBF-500C3197E54F}"/>
          </ac:spMkLst>
        </pc:spChg>
        <pc:spChg chg="add mod">
          <ac:chgData name="Jitsuko Hasegawa" userId="fb5eb5eb-0f40-42e5-bda0-480cc2098078" providerId="ADAL" clId="{E4A7BA19-9845-42CD-A183-A67D9B3DD2CB}" dt="2024-03-25T18:42:34.940" v="5467" actId="164"/>
          <ac:spMkLst>
            <pc:docMk/>
            <pc:sldMk cId="4155209088" sldId="295"/>
            <ac:spMk id="65" creationId="{EE4DA024-45C4-1D3E-1D90-5235ABFD382E}"/>
          </ac:spMkLst>
        </pc:spChg>
        <pc:spChg chg="add mod">
          <ac:chgData name="Jitsuko Hasegawa" userId="fb5eb5eb-0f40-42e5-bda0-480cc2098078" providerId="ADAL" clId="{E4A7BA19-9845-42CD-A183-A67D9B3DD2CB}" dt="2024-03-25T18:09:12.588" v="4884" actId="164"/>
          <ac:spMkLst>
            <pc:docMk/>
            <pc:sldMk cId="4155209088" sldId="295"/>
            <ac:spMk id="67" creationId="{93029332-9E40-6631-0ED3-AF806023CA50}"/>
          </ac:spMkLst>
        </pc:spChg>
        <pc:spChg chg="add mod">
          <ac:chgData name="Jitsuko Hasegawa" userId="fb5eb5eb-0f40-42e5-bda0-480cc2098078" providerId="ADAL" clId="{E4A7BA19-9845-42CD-A183-A67D9B3DD2CB}" dt="2024-03-25T18:09:12.588" v="4884" actId="164"/>
          <ac:spMkLst>
            <pc:docMk/>
            <pc:sldMk cId="4155209088" sldId="295"/>
            <ac:spMk id="68" creationId="{951FBEA9-CBCC-E79A-A790-A65EB632BC61}"/>
          </ac:spMkLst>
        </pc:spChg>
        <pc:spChg chg="add mod">
          <ac:chgData name="Jitsuko Hasegawa" userId="fb5eb5eb-0f40-42e5-bda0-480cc2098078" providerId="ADAL" clId="{E4A7BA19-9845-42CD-A183-A67D9B3DD2CB}" dt="2024-03-25T18:09:31.585" v="4887" actId="164"/>
          <ac:spMkLst>
            <pc:docMk/>
            <pc:sldMk cId="4155209088" sldId="295"/>
            <ac:spMk id="69" creationId="{48E7762E-C5FE-E266-93C0-F89840F70FED}"/>
          </ac:spMkLst>
        </pc:spChg>
        <pc:spChg chg="add mod">
          <ac:chgData name="Jitsuko Hasegawa" userId="fb5eb5eb-0f40-42e5-bda0-480cc2098078" providerId="ADAL" clId="{E4A7BA19-9845-42CD-A183-A67D9B3DD2CB}" dt="2024-03-25T18:09:31.585" v="4887" actId="164"/>
          <ac:spMkLst>
            <pc:docMk/>
            <pc:sldMk cId="4155209088" sldId="295"/>
            <ac:spMk id="70" creationId="{385B62D4-21C6-FFF7-BDB7-85EC7A8A4169}"/>
          </ac:spMkLst>
        </pc:spChg>
        <pc:grpChg chg="add del mod">
          <ac:chgData name="Jitsuko Hasegawa" userId="fb5eb5eb-0f40-42e5-bda0-480cc2098078" providerId="ADAL" clId="{E4A7BA19-9845-42CD-A183-A67D9B3DD2CB}" dt="2024-03-23T21:35:26.550" v="2414" actId="165"/>
          <ac:grpSpMkLst>
            <pc:docMk/>
            <pc:sldMk cId="4155209088" sldId="295"/>
            <ac:grpSpMk id="2" creationId="{E16D78DC-0F09-797F-09D8-E21E9B0898A1}"/>
          </ac:grpSpMkLst>
        </pc:grpChg>
        <pc:grpChg chg="add del mod">
          <ac:chgData name="Jitsuko Hasegawa" userId="fb5eb5eb-0f40-42e5-bda0-480cc2098078" providerId="ADAL" clId="{E4A7BA19-9845-42CD-A183-A67D9B3DD2CB}" dt="2024-03-23T21:35:26.550" v="2414" actId="165"/>
          <ac:grpSpMkLst>
            <pc:docMk/>
            <pc:sldMk cId="4155209088" sldId="295"/>
            <ac:grpSpMk id="8" creationId="{22D2E5FB-54F0-8C5A-729C-E8952AF3455F}"/>
          </ac:grpSpMkLst>
        </pc:grpChg>
        <pc:grpChg chg="add del mod">
          <ac:chgData name="Jitsuko Hasegawa" userId="fb5eb5eb-0f40-42e5-bda0-480cc2098078" providerId="ADAL" clId="{E4A7BA19-9845-42CD-A183-A67D9B3DD2CB}" dt="2024-03-23T21:35:26.550" v="2414" actId="165"/>
          <ac:grpSpMkLst>
            <pc:docMk/>
            <pc:sldMk cId="4155209088" sldId="295"/>
            <ac:grpSpMk id="11" creationId="{717E242F-8517-4FB1-AF1C-E6779B774E9A}"/>
          </ac:grpSpMkLst>
        </pc:grpChg>
        <pc:grpChg chg="add del mod">
          <ac:chgData name="Jitsuko Hasegawa" userId="fb5eb5eb-0f40-42e5-bda0-480cc2098078" providerId="ADAL" clId="{E4A7BA19-9845-42CD-A183-A67D9B3DD2CB}" dt="2024-03-25T17:36:14.262" v="4301" actId="165"/>
          <ac:grpSpMkLst>
            <pc:docMk/>
            <pc:sldMk cId="4155209088" sldId="295"/>
            <ac:grpSpMk id="17" creationId="{D3ADF689-B4E6-D2D2-8B6F-12DD9E49D082}"/>
          </ac:grpSpMkLst>
        </pc:grpChg>
        <pc:grpChg chg="add mod">
          <ac:chgData name="Jitsuko Hasegawa" userId="fb5eb5eb-0f40-42e5-bda0-480cc2098078" providerId="ADAL" clId="{E4A7BA19-9845-42CD-A183-A67D9B3DD2CB}" dt="2024-03-25T17:31:39.636" v="4173" actId="1035"/>
          <ac:grpSpMkLst>
            <pc:docMk/>
            <pc:sldMk cId="4155209088" sldId="295"/>
            <ac:grpSpMk id="20" creationId="{EDC49355-22A8-7AC7-477A-0EB9A241DE39}"/>
          </ac:grpSpMkLst>
        </pc:grpChg>
        <pc:grpChg chg="add del mod">
          <ac:chgData name="Jitsuko Hasegawa" userId="fb5eb5eb-0f40-42e5-bda0-480cc2098078" providerId="ADAL" clId="{E4A7BA19-9845-42CD-A183-A67D9B3DD2CB}" dt="2024-03-25T17:35:14.963" v="4274" actId="165"/>
          <ac:grpSpMkLst>
            <pc:docMk/>
            <pc:sldMk cId="4155209088" sldId="295"/>
            <ac:grpSpMk id="23" creationId="{B8E5A40C-6896-9505-FFFD-0C1C79945AAF}"/>
          </ac:grpSpMkLst>
        </pc:grpChg>
        <pc:grpChg chg="add del mod">
          <ac:chgData name="Jitsuko Hasegawa" userId="fb5eb5eb-0f40-42e5-bda0-480cc2098078" providerId="ADAL" clId="{E4A7BA19-9845-42CD-A183-A67D9B3DD2CB}" dt="2024-03-25T17:35:47.834" v="4287" actId="165"/>
          <ac:grpSpMkLst>
            <pc:docMk/>
            <pc:sldMk cId="4155209088" sldId="295"/>
            <ac:grpSpMk id="26" creationId="{94F79D9C-7041-4316-2B99-64C922213047}"/>
          </ac:grpSpMkLst>
        </pc:grpChg>
        <pc:grpChg chg="add del mod">
          <ac:chgData name="Jitsuko Hasegawa" userId="fb5eb5eb-0f40-42e5-bda0-480cc2098078" providerId="ADAL" clId="{E4A7BA19-9845-42CD-A183-A67D9B3DD2CB}" dt="2024-03-25T17:34:50.976" v="4272" actId="165"/>
          <ac:grpSpMkLst>
            <pc:docMk/>
            <pc:sldMk cId="4155209088" sldId="295"/>
            <ac:grpSpMk id="29" creationId="{4AF7FEE0-BAE4-F211-B510-11BE51CC6D7D}"/>
          </ac:grpSpMkLst>
        </pc:grpChg>
        <pc:grpChg chg="add mod">
          <ac:chgData name="Jitsuko Hasegawa" userId="fb5eb5eb-0f40-42e5-bda0-480cc2098078" providerId="ADAL" clId="{E4A7BA19-9845-42CD-A183-A67D9B3DD2CB}" dt="2024-03-25T17:31:39.636" v="4173" actId="1035"/>
          <ac:grpSpMkLst>
            <pc:docMk/>
            <pc:sldMk cId="4155209088" sldId="295"/>
            <ac:grpSpMk id="33" creationId="{3404E174-6498-4589-C708-931F40381374}"/>
          </ac:grpSpMkLst>
        </pc:grpChg>
        <pc:grpChg chg="add del mod">
          <ac:chgData name="Jitsuko Hasegawa" userId="fb5eb5eb-0f40-42e5-bda0-480cc2098078" providerId="ADAL" clId="{E4A7BA19-9845-42CD-A183-A67D9B3DD2CB}" dt="2024-03-25T17:31:49.932" v="4174" actId="165"/>
          <ac:grpSpMkLst>
            <pc:docMk/>
            <pc:sldMk cId="4155209088" sldId="295"/>
            <ac:grpSpMk id="43" creationId="{1DF90263-BC01-85A8-AF32-F6AE36A26B1C}"/>
          </ac:grpSpMkLst>
        </pc:grpChg>
        <pc:grpChg chg="add del mod">
          <ac:chgData name="Jitsuko Hasegawa" userId="fb5eb5eb-0f40-42e5-bda0-480cc2098078" providerId="ADAL" clId="{E4A7BA19-9845-42CD-A183-A67D9B3DD2CB}" dt="2024-03-25T17:30:59.834" v="4164" actId="478"/>
          <ac:grpSpMkLst>
            <pc:docMk/>
            <pc:sldMk cId="4155209088" sldId="295"/>
            <ac:grpSpMk id="46" creationId="{9E3DAD1D-C848-7A12-52A6-ED6ED9819D99}"/>
          </ac:grpSpMkLst>
        </pc:grpChg>
        <pc:grpChg chg="add mod">
          <ac:chgData name="Jitsuko Hasegawa" userId="fb5eb5eb-0f40-42e5-bda0-480cc2098078" providerId="ADAL" clId="{E4A7BA19-9845-42CD-A183-A67D9B3DD2CB}" dt="2024-03-25T17:41:16.118" v="4438" actId="164"/>
          <ac:grpSpMkLst>
            <pc:docMk/>
            <pc:sldMk cId="4155209088" sldId="295"/>
            <ac:grpSpMk id="54" creationId="{5A2F0B01-CCBD-243A-0B6A-99B96D467133}"/>
          </ac:grpSpMkLst>
        </pc:grpChg>
        <pc:grpChg chg="add mod">
          <ac:chgData name="Jitsuko Hasegawa" userId="fb5eb5eb-0f40-42e5-bda0-480cc2098078" providerId="ADAL" clId="{E4A7BA19-9845-42CD-A183-A67D9B3DD2CB}" dt="2024-03-25T17:41:25.634" v="4439" actId="164"/>
          <ac:grpSpMkLst>
            <pc:docMk/>
            <pc:sldMk cId="4155209088" sldId="295"/>
            <ac:grpSpMk id="55" creationId="{38B1027B-FA8C-2DCD-17A1-117C5F494924}"/>
          </ac:grpSpMkLst>
        </pc:grpChg>
        <pc:grpChg chg="add mod">
          <ac:chgData name="Jitsuko Hasegawa" userId="fb5eb5eb-0f40-42e5-bda0-480cc2098078" providerId="ADAL" clId="{E4A7BA19-9845-42CD-A183-A67D9B3DD2CB}" dt="2024-03-25T17:41:32.137" v="4440" actId="164"/>
          <ac:grpSpMkLst>
            <pc:docMk/>
            <pc:sldMk cId="4155209088" sldId="295"/>
            <ac:grpSpMk id="56" creationId="{D03E6266-9714-D22F-B209-9752DEBEA356}"/>
          </ac:grpSpMkLst>
        </pc:grpChg>
        <pc:grpChg chg="add mod">
          <ac:chgData name="Jitsuko Hasegawa" userId="fb5eb5eb-0f40-42e5-bda0-480cc2098078" providerId="ADAL" clId="{E4A7BA19-9845-42CD-A183-A67D9B3DD2CB}" dt="2024-03-25T17:41:37.913" v="4441" actId="164"/>
          <ac:grpSpMkLst>
            <pc:docMk/>
            <pc:sldMk cId="4155209088" sldId="295"/>
            <ac:grpSpMk id="57" creationId="{EA001E28-44F3-AAD2-4FAB-B9335A007AEA}"/>
          </ac:grpSpMkLst>
        </pc:grpChg>
        <pc:grpChg chg="add mod">
          <ac:chgData name="Jitsuko Hasegawa" userId="fb5eb5eb-0f40-42e5-bda0-480cc2098078" providerId="ADAL" clId="{E4A7BA19-9845-42CD-A183-A67D9B3DD2CB}" dt="2024-03-25T17:41:43.631" v="4442" actId="164"/>
          <ac:grpSpMkLst>
            <pc:docMk/>
            <pc:sldMk cId="4155209088" sldId="295"/>
            <ac:grpSpMk id="58" creationId="{D0090DB6-B848-9409-30AD-9F5096AB89C3}"/>
          </ac:grpSpMkLst>
        </pc:grpChg>
        <pc:grpChg chg="add del mod">
          <ac:chgData name="Jitsuko Hasegawa" userId="fb5eb5eb-0f40-42e5-bda0-480cc2098078" providerId="ADAL" clId="{E4A7BA19-9845-42CD-A183-A67D9B3DD2CB}" dt="2024-03-25T17:48:59.331" v="4520" actId="478"/>
          <ac:grpSpMkLst>
            <pc:docMk/>
            <pc:sldMk cId="4155209088" sldId="295"/>
            <ac:grpSpMk id="59" creationId="{FBCB0E8B-393C-3D41-65E3-9A43605F991E}"/>
          </ac:grpSpMkLst>
        </pc:grpChg>
        <pc:grpChg chg="add mod">
          <ac:chgData name="Jitsuko Hasegawa" userId="fb5eb5eb-0f40-42e5-bda0-480cc2098078" providerId="ADAL" clId="{E4A7BA19-9845-42CD-A183-A67D9B3DD2CB}" dt="2024-03-25T17:41:56.625" v="4444" actId="164"/>
          <ac:grpSpMkLst>
            <pc:docMk/>
            <pc:sldMk cId="4155209088" sldId="295"/>
            <ac:grpSpMk id="60" creationId="{B8D53038-B564-3E85-7EF6-3906B5684C68}"/>
          </ac:grpSpMkLst>
        </pc:grpChg>
        <pc:grpChg chg="add del mod">
          <ac:chgData name="Jitsuko Hasegawa" userId="fb5eb5eb-0f40-42e5-bda0-480cc2098078" providerId="ADAL" clId="{E4A7BA19-9845-42CD-A183-A67D9B3DD2CB}" dt="2024-03-25T18:10:23.297" v="4890" actId="165"/>
          <ac:grpSpMkLst>
            <pc:docMk/>
            <pc:sldMk cId="4155209088" sldId="295"/>
            <ac:grpSpMk id="66" creationId="{0A840315-BB7A-B8E6-4DCC-E7B6D0D720E7}"/>
          </ac:grpSpMkLst>
        </pc:grpChg>
        <pc:grpChg chg="add mod">
          <ac:chgData name="Jitsuko Hasegawa" userId="fb5eb5eb-0f40-42e5-bda0-480cc2098078" providerId="ADAL" clId="{E4A7BA19-9845-42CD-A183-A67D9B3DD2CB}" dt="2024-03-25T18:09:12.588" v="4884" actId="164"/>
          <ac:grpSpMkLst>
            <pc:docMk/>
            <pc:sldMk cId="4155209088" sldId="295"/>
            <ac:grpSpMk id="71" creationId="{DE335656-9C2E-6F97-7CC2-9D17DD829BAD}"/>
          </ac:grpSpMkLst>
        </pc:grpChg>
        <pc:grpChg chg="add mod">
          <ac:chgData name="Jitsuko Hasegawa" userId="fb5eb5eb-0f40-42e5-bda0-480cc2098078" providerId="ADAL" clId="{E4A7BA19-9845-42CD-A183-A67D9B3DD2CB}" dt="2024-03-25T18:09:31.585" v="4887" actId="164"/>
          <ac:grpSpMkLst>
            <pc:docMk/>
            <pc:sldMk cId="4155209088" sldId="295"/>
            <ac:grpSpMk id="72" creationId="{C93DF5F0-93B0-1096-D1C7-37D25ABF45AB}"/>
          </ac:grpSpMkLst>
        </pc:grpChg>
        <pc:grpChg chg="add mod">
          <ac:chgData name="Jitsuko Hasegawa" userId="fb5eb5eb-0f40-42e5-bda0-480cc2098078" providerId="ADAL" clId="{E4A7BA19-9845-42CD-A183-A67D9B3DD2CB}" dt="2024-03-25T18:10:39.222" v="4892" actId="164"/>
          <ac:grpSpMkLst>
            <pc:docMk/>
            <pc:sldMk cId="4155209088" sldId="295"/>
            <ac:grpSpMk id="73" creationId="{FB27122F-CC0E-B5BA-0836-AE49BC2A9276}"/>
          </ac:grpSpMkLst>
        </pc:grpChg>
        <pc:grpChg chg="add mod">
          <ac:chgData name="Jitsuko Hasegawa" userId="fb5eb5eb-0f40-42e5-bda0-480cc2098078" providerId="ADAL" clId="{E4A7BA19-9845-42CD-A183-A67D9B3DD2CB}" dt="2024-03-25T18:41:41.587" v="5461" actId="164"/>
          <ac:grpSpMkLst>
            <pc:docMk/>
            <pc:sldMk cId="4155209088" sldId="295"/>
            <ac:grpSpMk id="74" creationId="{A186A1EF-973D-73C8-EA4B-20E57AD11A01}"/>
          </ac:grpSpMkLst>
        </pc:grpChg>
        <pc:grpChg chg="add mod">
          <ac:chgData name="Jitsuko Hasegawa" userId="fb5eb5eb-0f40-42e5-bda0-480cc2098078" providerId="ADAL" clId="{E4A7BA19-9845-42CD-A183-A67D9B3DD2CB}" dt="2024-03-25T18:42:02.862" v="5464" actId="164"/>
          <ac:grpSpMkLst>
            <pc:docMk/>
            <pc:sldMk cId="4155209088" sldId="295"/>
            <ac:grpSpMk id="75" creationId="{AF034294-299F-BEE7-C0AF-FF5669E40130}"/>
          </ac:grpSpMkLst>
        </pc:grpChg>
        <pc:grpChg chg="add mod">
          <ac:chgData name="Jitsuko Hasegawa" userId="fb5eb5eb-0f40-42e5-bda0-480cc2098078" providerId="ADAL" clId="{E4A7BA19-9845-42CD-A183-A67D9B3DD2CB}" dt="2024-03-25T18:42:34.940" v="5467" actId="164"/>
          <ac:grpSpMkLst>
            <pc:docMk/>
            <pc:sldMk cId="4155209088" sldId="295"/>
            <ac:grpSpMk id="76" creationId="{59A810F3-02C8-CA8D-FCD6-9763E827D090}"/>
          </ac:grpSpMkLst>
        </pc:grpChg>
        <pc:picChg chg="del">
          <ac:chgData name="Jitsuko Hasegawa" userId="fb5eb5eb-0f40-42e5-bda0-480cc2098078" providerId="ADAL" clId="{E4A7BA19-9845-42CD-A183-A67D9B3DD2CB}" dt="2024-03-25T17:13:26.679" v="3679" actId="21"/>
          <ac:picMkLst>
            <pc:docMk/>
            <pc:sldMk cId="4155209088" sldId="295"/>
            <ac:picMk id="3" creationId="{1ADA45D9-14A3-52CD-A533-0FAC89502106}"/>
          </ac:picMkLst>
        </pc:picChg>
        <pc:cxnChg chg="add del mod">
          <ac:chgData name="Jitsuko Hasegawa" userId="fb5eb5eb-0f40-42e5-bda0-480cc2098078" providerId="ADAL" clId="{E4A7BA19-9845-42CD-A183-A67D9B3DD2CB}" dt="2024-03-25T18:06:08.880" v="4786" actId="478"/>
          <ac:cxnSpMkLst>
            <pc:docMk/>
            <pc:sldMk cId="4155209088" sldId="295"/>
            <ac:cxnSpMk id="40" creationId="{61068301-00B7-E44A-82E8-21429639132E}"/>
          </ac:cxnSpMkLst>
        </pc:cxnChg>
        <pc:cxnChg chg="add del mod">
          <ac:chgData name="Jitsuko Hasegawa" userId="fb5eb5eb-0f40-42e5-bda0-480cc2098078" providerId="ADAL" clId="{E4A7BA19-9845-42CD-A183-A67D9B3DD2CB}" dt="2024-03-25T18:06:08.880" v="4786" actId="478"/>
          <ac:cxnSpMkLst>
            <pc:docMk/>
            <pc:sldMk cId="4155209088" sldId="295"/>
            <ac:cxnSpMk id="41" creationId="{764335E2-6E3D-5469-810E-7F9B2C5813F0}"/>
          </ac:cxnSpMkLst>
        </pc:cxnChg>
      </pc:sldChg>
      <pc:sldChg chg="addSp delSp modSp mod">
        <pc:chgData name="Jitsuko Hasegawa" userId="fb5eb5eb-0f40-42e5-bda0-480cc2098078" providerId="ADAL" clId="{E4A7BA19-9845-42CD-A183-A67D9B3DD2CB}" dt="2024-03-26T07:17:24.136" v="7361" actId="1035"/>
        <pc:sldMkLst>
          <pc:docMk/>
          <pc:sldMk cId="1574635237" sldId="296"/>
        </pc:sldMkLst>
        <pc:spChg chg="mod">
          <ac:chgData name="Jitsuko Hasegawa" userId="fb5eb5eb-0f40-42e5-bda0-480cc2098078" providerId="ADAL" clId="{E4A7BA19-9845-42CD-A183-A67D9B3DD2CB}" dt="2024-03-25T16:53:15.675" v="3480" actId="20577"/>
          <ac:spMkLst>
            <pc:docMk/>
            <pc:sldMk cId="1574635237" sldId="296"/>
            <ac:spMk id="5" creationId="{47C33F45-D55E-44B4-E6DF-B3168D8571C9}"/>
          </ac:spMkLst>
        </pc:spChg>
        <pc:spChg chg="mod">
          <ac:chgData name="Jitsuko Hasegawa" userId="fb5eb5eb-0f40-42e5-bda0-480cc2098078" providerId="ADAL" clId="{E4A7BA19-9845-42CD-A183-A67D9B3DD2CB}" dt="2024-03-25T18:34:36.818" v="5264" actId="6549"/>
          <ac:spMkLst>
            <pc:docMk/>
            <pc:sldMk cId="1574635237" sldId="296"/>
            <ac:spMk id="6" creationId="{C82A2680-8980-374E-A5E8-0DF8347D0DBF}"/>
          </ac:spMkLst>
        </pc:spChg>
        <pc:spChg chg="add mod">
          <ac:chgData name="Jitsuko Hasegawa" userId="fb5eb5eb-0f40-42e5-bda0-480cc2098078" providerId="ADAL" clId="{E4A7BA19-9845-42CD-A183-A67D9B3DD2CB}" dt="2024-03-25T18:37:15.483" v="5357" actId="1035"/>
          <ac:spMkLst>
            <pc:docMk/>
            <pc:sldMk cId="1574635237" sldId="296"/>
            <ac:spMk id="8" creationId="{F3ADC9B8-3337-319E-ABD1-2DE0D2E4175C}"/>
          </ac:spMkLst>
        </pc:spChg>
        <pc:spChg chg="add del mod">
          <ac:chgData name="Jitsuko Hasegawa" userId="fb5eb5eb-0f40-42e5-bda0-480cc2098078" providerId="ADAL" clId="{E4A7BA19-9845-42CD-A183-A67D9B3DD2CB}" dt="2024-03-25T18:35:14.694" v="5272" actId="478"/>
          <ac:spMkLst>
            <pc:docMk/>
            <pc:sldMk cId="1574635237" sldId="296"/>
            <ac:spMk id="9" creationId="{89AD8070-CB47-FD71-B59A-5588B0F0731E}"/>
          </ac:spMkLst>
        </pc:spChg>
        <pc:spChg chg="add mod">
          <ac:chgData name="Jitsuko Hasegawa" userId="fb5eb5eb-0f40-42e5-bda0-480cc2098078" providerId="ADAL" clId="{E4A7BA19-9845-42CD-A183-A67D9B3DD2CB}" dt="2024-03-25T18:36:01.305" v="5278" actId="14100"/>
          <ac:spMkLst>
            <pc:docMk/>
            <pc:sldMk cId="1574635237" sldId="296"/>
            <ac:spMk id="10" creationId="{BD51A531-FA9A-23BC-6549-F9EF78E85B2B}"/>
          </ac:spMkLst>
        </pc:spChg>
        <pc:spChg chg="add mod">
          <ac:chgData name="Jitsuko Hasegawa" userId="fb5eb5eb-0f40-42e5-bda0-480cc2098078" providerId="ADAL" clId="{E4A7BA19-9845-42CD-A183-A67D9B3DD2CB}" dt="2024-03-26T07:17:24.136" v="7361" actId="1035"/>
          <ac:spMkLst>
            <pc:docMk/>
            <pc:sldMk cId="1574635237" sldId="296"/>
            <ac:spMk id="11" creationId="{233260FD-7ED1-9DB9-F928-6F19A0258B38}"/>
          </ac:spMkLst>
        </pc:spChg>
        <pc:picChg chg="add mod">
          <ac:chgData name="Jitsuko Hasegawa" userId="fb5eb5eb-0f40-42e5-bda0-480cc2098078" providerId="ADAL" clId="{E4A7BA19-9845-42CD-A183-A67D9B3DD2CB}" dt="2024-03-25T18:21:28.598" v="4903" actId="27349"/>
          <ac:picMkLst>
            <pc:docMk/>
            <pc:sldMk cId="1574635237" sldId="296"/>
            <ac:picMk id="3" creationId="{18F0949D-943F-CDA8-D79B-5298389F5EDF}"/>
          </ac:picMkLst>
        </pc:picChg>
        <pc:picChg chg="add mod">
          <ac:chgData name="Jitsuko Hasegawa" userId="fb5eb5eb-0f40-42e5-bda0-480cc2098078" providerId="ADAL" clId="{E4A7BA19-9845-42CD-A183-A67D9B3DD2CB}" dt="2024-03-25T18:34:56.537" v="5269" actId="1076"/>
          <ac:picMkLst>
            <pc:docMk/>
            <pc:sldMk cId="1574635237" sldId="296"/>
            <ac:picMk id="7" creationId="{FD97D826-2274-9C8B-95B4-5ACD1E4F617C}"/>
          </ac:picMkLst>
        </pc:picChg>
      </pc:sldChg>
      <pc:sldChg chg="addSp delSp modSp mod">
        <pc:chgData name="Jitsuko Hasegawa" userId="fb5eb5eb-0f40-42e5-bda0-480cc2098078" providerId="ADAL" clId="{E4A7BA19-9845-42CD-A183-A67D9B3DD2CB}" dt="2024-03-25T18:01:40.639" v="4709" actId="115"/>
        <pc:sldMkLst>
          <pc:docMk/>
          <pc:sldMk cId="2734950038" sldId="297"/>
        </pc:sldMkLst>
        <pc:spChg chg="add mod">
          <ac:chgData name="Jitsuko Hasegawa" userId="fb5eb5eb-0f40-42e5-bda0-480cc2098078" providerId="ADAL" clId="{E4A7BA19-9845-42CD-A183-A67D9B3DD2CB}" dt="2024-03-25T17:13:32.905" v="3682"/>
          <ac:spMkLst>
            <pc:docMk/>
            <pc:sldMk cId="2734950038" sldId="297"/>
            <ac:spMk id="2" creationId="{D7E8DF3F-CC5B-0F6E-B82C-1D062709A580}"/>
          </ac:spMkLst>
        </pc:spChg>
        <pc:spChg chg="del mod">
          <ac:chgData name="Jitsuko Hasegawa" userId="fb5eb5eb-0f40-42e5-bda0-480cc2098078" providerId="ADAL" clId="{E4A7BA19-9845-42CD-A183-A67D9B3DD2CB}" dt="2024-03-25T17:13:32.290" v="3681" actId="478"/>
          <ac:spMkLst>
            <pc:docMk/>
            <pc:sldMk cId="2734950038" sldId="297"/>
            <ac:spMk id="5" creationId="{47C33F45-D55E-44B4-E6DF-B3168D8571C9}"/>
          </ac:spMkLst>
        </pc:spChg>
        <pc:spChg chg="mod">
          <ac:chgData name="Jitsuko Hasegawa" userId="fb5eb5eb-0f40-42e5-bda0-480cc2098078" providerId="ADAL" clId="{E4A7BA19-9845-42CD-A183-A67D9B3DD2CB}" dt="2024-03-25T18:01:40.639" v="4709" actId="115"/>
          <ac:spMkLst>
            <pc:docMk/>
            <pc:sldMk cId="2734950038" sldId="297"/>
            <ac:spMk id="6" creationId="{C82A2680-8980-374E-A5E8-0DF8347D0DBF}"/>
          </ac:spMkLst>
        </pc:spChg>
        <pc:picChg chg="add mod">
          <ac:chgData name="Jitsuko Hasegawa" userId="fb5eb5eb-0f40-42e5-bda0-480cc2098078" providerId="ADAL" clId="{E4A7BA19-9845-42CD-A183-A67D9B3DD2CB}" dt="2024-03-25T17:13:32.905" v="3682"/>
          <ac:picMkLst>
            <pc:docMk/>
            <pc:sldMk cId="2734950038" sldId="297"/>
            <ac:picMk id="3" creationId="{A1B30EA9-A45F-D1D5-52B4-DBA22A0FF4EB}"/>
          </ac:picMkLst>
        </pc:picChg>
      </pc:sldChg>
      <pc:sldChg chg="modSp mod">
        <pc:chgData name="Jitsuko Hasegawa" userId="fb5eb5eb-0f40-42e5-bda0-480cc2098078" providerId="ADAL" clId="{E4A7BA19-9845-42CD-A183-A67D9B3DD2CB}" dt="2024-03-25T19:17:28.590" v="5874" actId="207"/>
        <pc:sldMkLst>
          <pc:docMk/>
          <pc:sldMk cId="2783311756" sldId="1346"/>
        </pc:sldMkLst>
        <pc:spChg chg="mod">
          <ac:chgData name="Jitsuko Hasegawa" userId="fb5eb5eb-0f40-42e5-bda0-480cc2098078" providerId="ADAL" clId="{E4A7BA19-9845-42CD-A183-A67D9B3DD2CB}" dt="2024-03-25T19:17:28.590" v="5874" actId="207"/>
          <ac:spMkLst>
            <pc:docMk/>
            <pc:sldMk cId="2783311756" sldId="1346"/>
            <ac:spMk id="8" creationId="{B5BC377C-C613-578C-AFA6-04181F81FE95}"/>
          </ac:spMkLst>
        </pc:spChg>
      </pc:sldChg>
      <pc:sldChg chg="modSp del mod">
        <pc:chgData name="Jitsuko Hasegawa" userId="fb5eb5eb-0f40-42e5-bda0-480cc2098078" providerId="ADAL" clId="{E4A7BA19-9845-42CD-A183-A67D9B3DD2CB}" dt="2024-03-25T22:58:02.893" v="6711" actId="47"/>
        <pc:sldMkLst>
          <pc:docMk/>
          <pc:sldMk cId="2500699493" sldId="1347"/>
        </pc:sldMkLst>
        <pc:spChg chg="mod">
          <ac:chgData name="Jitsuko Hasegawa" userId="fb5eb5eb-0f40-42e5-bda0-480cc2098078" providerId="ADAL" clId="{E4A7BA19-9845-42CD-A183-A67D9B3DD2CB}" dt="2024-03-25T22:57:58.901" v="6710" actId="21"/>
          <ac:spMkLst>
            <pc:docMk/>
            <pc:sldMk cId="2500699493" sldId="1347"/>
            <ac:spMk id="5" creationId="{47C33F45-D55E-44B4-E6DF-B3168D8571C9}"/>
          </ac:spMkLst>
        </pc:spChg>
        <pc:spChg chg="mod">
          <ac:chgData name="Jitsuko Hasegawa" userId="fb5eb5eb-0f40-42e5-bda0-480cc2098078" providerId="ADAL" clId="{E4A7BA19-9845-42CD-A183-A67D9B3DD2CB}" dt="2024-03-25T22:55:06.310" v="6703" actId="20577"/>
          <ac:spMkLst>
            <pc:docMk/>
            <pc:sldMk cId="2500699493" sldId="1347"/>
            <ac:spMk id="6" creationId="{C82A2680-8980-374E-A5E8-0DF8347D0DBF}"/>
          </ac:spMkLst>
        </pc:spChg>
      </pc:sldChg>
      <pc:sldChg chg="addSp delSp modSp mod">
        <pc:chgData name="Jitsuko Hasegawa" userId="fb5eb5eb-0f40-42e5-bda0-480cc2098078" providerId="ADAL" clId="{E4A7BA19-9845-42CD-A183-A67D9B3DD2CB}" dt="2024-03-25T22:57:27.842" v="6708" actId="1076"/>
        <pc:sldMkLst>
          <pc:docMk/>
          <pc:sldMk cId="1996398480" sldId="1348"/>
        </pc:sldMkLst>
        <pc:spChg chg="add mod">
          <ac:chgData name="Jitsuko Hasegawa" userId="fb5eb5eb-0f40-42e5-bda0-480cc2098078" providerId="ADAL" clId="{E4A7BA19-9845-42CD-A183-A67D9B3DD2CB}" dt="2024-03-25T22:57:27.842" v="6708" actId="1076"/>
          <ac:spMkLst>
            <pc:docMk/>
            <pc:sldMk cId="1996398480" sldId="1348"/>
            <ac:spMk id="2" creationId="{8E87DD21-56B5-0B97-0397-8B76A9BAA973}"/>
          </ac:spMkLst>
        </pc:spChg>
        <pc:spChg chg="mod">
          <ac:chgData name="Jitsuko Hasegawa" userId="fb5eb5eb-0f40-42e5-bda0-480cc2098078" providerId="ADAL" clId="{E4A7BA19-9845-42CD-A183-A67D9B3DD2CB}" dt="2024-03-25T22:06:07.796" v="6212" actId="20577"/>
          <ac:spMkLst>
            <pc:docMk/>
            <pc:sldMk cId="1996398480" sldId="1348"/>
            <ac:spMk id="5" creationId="{47C33F45-D55E-44B4-E6DF-B3168D8571C9}"/>
          </ac:spMkLst>
        </pc:spChg>
        <pc:spChg chg="del">
          <ac:chgData name="Jitsuko Hasegawa" userId="fb5eb5eb-0f40-42e5-bda0-480cc2098078" providerId="ADAL" clId="{E4A7BA19-9845-42CD-A183-A67D9B3DD2CB}" dt="2024-03-25T21:00:27.962" v="6181" actId="478"/>
          <ac:spMkLst>
            <pc:docMk/>
            <pc:sldMk cId="1996398480" sldId="1348"/>
            <ac:spMk id="6" creationId="{C82A2680-8980-374E-A5E8-0DF8347D0DBF}"/>
          </ac:spMkLst>
        </pc:spChg>
      </pc:sldChg>
      <pc:sldChg chg="addSp delSp modSp add del mod setBg">
        <pc:chgData name="Jitsuko Hasegawa" userId="fb5eb5eb-0f40-42e5-bda0-480cc2098078" providerId="ADAL" clId="{E4A7BA19-9845-42CD-A183-A67D9B3DD2CB}" dt="2024-03-25T22:33:40.298" v="6335" actId="47"/>
        <pc:sldMkLst>
          <pc:docMk/>
          <pc:sldMk cId="925942175" sldId="1349"/>
        </pc:sldMkLst>
        <pc:spChg chg="add del mod">
          <ac:chgData name="Jitsuko Hasegawa" userId="fb5eb5eb-0f40-42e5-bda0-480cc2098078" providerId="ADAL" clId="{E4A7BA19-9845-42CD-A183-A67D9B3DD2CB}" dt="2024-03-25T22:33:37.385" v="6333" actId="21"/>
          <ac:spMkLst>
            <pc:docMk/>
            <pc:sldMk cId="925942175" sldId="1349"/>
            <ac:spMk id="2" creationId="{6A01A59E-3BCE-AF47-931F-4BC179BA2795}"/>
          </ac:spMkLst>
        </pc:spChg>
        <pc:spChg chg="del mod">
          <ac:chgData name="Jitsuko Hasegawa" userId="fb5eb5eb-0f40-42e5-bda0-480cc2098078" providerId="ADAL" clId="{E4A7BA19-9845-42CD-A183-A67D9B3DD2CB}" dt="2024-03-25T22:33:37.385" v="6333" actId="21"/>
          <ac:spMkLst>
            <pc:docMk/>
            <pc:sldMk cId="925942175" sldId="1349"/>
            <ac:spMk id="5" creationId="{47C33F45-D55E-44B4-E6DF-B3168D8571C9}"/>
          </ac:spMkLst>
        </pc:spChg>
        <pc:spChg chg="del">
          <ac:chgData name="Jitsuko Hasegawa" userId="fb5eb5eb-0f40-42e5-bda0-480cc2098078" providerId="ADAL" clId="{E4A7BA19-9845-42CD-A183-A67D9B3DD2CB}" dt="2024-03-25T22:29:40.285" v="6301" actId="478"/>
          <ac:spMkLst>
            <pc:docMk/>
            <pc:sldMk cId="925942175" sldId="1349"/>
            <ac:spMk id="6" creationId="{C82A2680-8980-374E-A5E8-0DF8347D0DBF}"/>
          </ac:spMkLst>
        </pc:spChg>
      </pc:sldChg>
      <pc:sldChg chg="addSp delSp modSp mod">
        <pc:chgData name="Jitsuko Hasegawa" userId="fb5eb5eb-0f40-42e5-bda0-480cc2098078" providerId="ADAL" clId="{E4A7BA19-9845-42CD-A183-A67D9B3DD2CB}" dt="2024-03-26T08:54:30.484" v="8769" actId="207"/>
        <pc:sldMkLst>
          <pc:docMk/>
          <pc:sldMk cId="3281246753" sldId="1350"/>
        </pc:sldMkLst>
        <pc:spChg chg="add mod">
          <ac:chgData name="Jitsuko Hasegawa" userId="fb5eb5eb-0f40-42e5-bda0-480cc2098078" providerId="ADAL" clId="{E4A7BA19-9845-42CD-A183-A67D9B3DD2CB}" dt="2024-03-25T22:33:38.612" v="6334"/>
          <ac:spMkLst>
            <pc:docMk/>
            <pc:sldMk cId="3281246753" sldId="1350"/>
            <ac:spMk id="2" creationId="{6A833B0E-6E71-BA6B-2212-0E7BC7844A29}"/>
          </ac:spMkLst>
        </pc:spChg>
        <pc:spChg chg="add mod">
          <ac:chgData name="Jitsuko Hasegawa" userId="fb5eb5eb-0f40-42e5-bda0-480cc2098078" providerId="ADAL" clId="{E4A7BA19-9845-42CD-A183-A67D9B3DD2CB}" dt="2024-03-26T08:54:30.484" v="8769" actId="207"/>
          <ac:spMkLst>
            <pc:docMk/>
            <pc:sldMk cId="3281246753" sldId="1350"/>
            <ac:spMk id="3" creationId="{2D9171A6-BB2E-FF3F-4367-F51A7D17B862}"/>
          </ac:spMkLst>
        </pc:spChg>
        <pc:spChg chg="add mod">
          <ac:chgData name="Jitsuko Hasegawa" userId="fb5eb5eb-0f40-42e5-bda0-480cc2098078" providerId="ADAL" clId="{E4A7BA19-9845-42CD-A183-A67D9B3DD2CB}" dt="2024-03-26T08:53:41.221" v="8673"/>
          <ac:spMkLst>
            <pc:docMk/>
            <pc:sldMk cId="3281246753" sldId="1350"/>
            <ac:spMk id="4" creationId="{A6BD1D6A-181B-FCFF-594E-2C840FF20F60}"/>
          </ac:spMkLst>
        </pc:spChg>
        <pc:spChg chg="del">
          <ac:chgData name="Jitsuko Hasegawa" userId="fb5eb5eb-0f40-42e5-bda0-480cc2098078" providerId="ADAL" clId="{E4A7BA19-9845-42CD-A183-A67D9B3DD2CB}" dt="2024-03-25T22:33:33.568" v="6332" actId="478"/>
          <ac:spMkLst>
            <pc:docMk/>
            <pc:sldMk cId="3281246753" sldId="1350"/>
            <ac:spMk id="5" creationId="{47C33F45-D55E-44B4-E6DF-B3168D8571C9}"/>
          </ac:spMkLst>
        </pc:spChg>
        <pc:spChg chg="del">
          <ac:chgData name="Jitsuko Hasegawa" userId="fb5eb5eb-0f40-42e5-bda0-480cc2098078" providerId="ADAL" clId="{E4A7BA19-9845-42CD-A183-A67D9B3DD2CB}" dt="2024-03-25T22:33:33.568" v="6332" actId="478"/>
          <ac:spMkLst>
            <pc:docMk/>
            <pc:sldMk cId="3281246753" sldId="1350"/>
            <ac:spMk id="6" creationId="{C82A2680-8980-374E-A5E8-0DF8347D0DBF}"/>
          </ac:spMkLst>
        </pc:spChg>
      </pc:sldChg>
      <pc:sldChg chg="addSp delSp modSp mod">
        <pc:chgData name="Jitsuko Hasegawa" userId="fb5eb5eb-0f40-42e5-bda0-480cc2098078" providerId="ADAL" clId="{E4A7BA19-9845-42CD-A183-A67D9B3DD2CB}" dt="2024-03-26T08:57:04.843" v="8828" actId="20577"/>
        <pc:sldMkLst>
          <pc:docMk/>
          <pc:sldMk cId="411527338" sldId="1351"/>
        </pc:sldMkLst>
        <pc:spChg chg="del">
          <ac:chgData name="Jitsuko Hasegawa" userId="fb5eb5eb-0f40-42e5-bda0-480cc2098078" providerId="ADAL" clId="{E4A7BA19-9845-42CD-A183-A67D9B3DD2CB}" dt="2024-03-25T22:34:14.848" v="6336" actId="478"/>
          <ac:spMkLst>
            <pc:docMk/>
            <pc:sldMk cId="411527338" sldId="1351"/>
            <ac:spMk id="3" creationId="{2D9171A6-BB2E-FF3F-4367-F51A7D17B862}"/>
          </ac:spMkLst>
        </pc:spChg>
        <pc:spChg chg="add mod">
          <ac:chgData name="Jitsuko Hasegawa" userId="fb5eb5eb-0f40-42e5-bda0-480cc2098078" providerId="ADAL" clId="{E4A7BA19-9845-42CD-A183-A67D9B3DD2CB}" dt="2024-03-26T08:57:04.843" v="8828" actId="20577"/>
          <ac:spMkLst>
            <pc:docMk/>
            <pc:sldMk cId="411527338" sldId="1351"/>
            <ac:spMk id="4" creationId="{0E086D08-E1B3-B555-2CC8-24F237328787}"/>
          </ac:spMkLst>
        </pc:spChg>
      </pc:sldChg>
      <pc:sldChg chg="modSp mod">
        <pc:chgData name="Jitsuko Hasegawa" userId="fb5eb5eb-0f40-42e5-bda0-480cc2098078" providerId="ADAL" clId="{E4A7BA19-9845-42CD-A183-A67D9B3DD2CB}" dt="2024-03-25T22:39:14.821" v="6491" actId="20577"/>
        <pc:sldMkLst>
          <pc:docMk/>
          <pc:sldMk cId="1419100833" sldId="1352"/>
        </pc:sldMkLst>
        <pc:spChg chg="mod">
          <ac:chgData name="Jitsuko Hasegawa" userId="fb5eb5eb-0f40-42e5-bda0-480cc2098078" providerId="ADAL" clId="{E4A7BA19-9845-42CD-A183-A67D9B3DD2CB}" dt="2024-03-25T22:39:07.750" v="6483" actId="20577"/>
          <ac:spMkLst>
            <pc:docMk/>
            <pc:sldMk cId="1419100833" sldId="1352"/>
            <ac:spMk id="2" creationId="{F5189DA7-1C76-9D92-16C2-BECA325972E8}"/>
          </ac:spMkLst>
        </pc:spChg>
        <pc:spChg chg="mod">
          <ac:chgData name="Jitsuko Hasegawa" userId="fb5eb5eb-0f40-42e5-bda0-480cc2098078" providerId="ADAL" clId="{E4A7BA19-9845-42CD-A183-A67D9B3DD2CB}" dt="2024-03-25T22:39:14.821" v="6491" actId="20577"/>
          <ac:spMkLst>
            <pc:docMk/>
            <pc:sldMk cId="1419100833" sldId="1352"/>
            <ac:spMk id="3" creationId="{F52E85B9-482E-83A1-5812-83C6BF4BD25E}"/>
          </ac:spMkLst>
        </pc:spChg>
      </pc:sldChg>
      <pc:sldChg chg="modSp mod">
        <pc:chgData name="Jitsuko Hasegawa" userId="fb5eb5eb-0f40-42e5-bda0-480cc2098078" providerId="ADAL" clId="{E4A7BA19-9845-42CD-A183-A67D9B3DD2CB}" dt="2024-03-26T07:48:20.193" v="7429" actId="20577"/>
        <pc:sldMkLst>
          <pc:docMk/>
          <pc:sldMk cId="544057071" sldId="1353"/>
        </pc:sldMkLst>
        <pc:spChg chg="mod">
          <ac:chgData name="Jitsuko Hasegawa" userId="fb5eb5eb-0f40-42e5-bda0-480cc2098078" providerId="ADAL" clId="{E4A7BA19-9845-42CD-A183-A67D9B3DD2CB}" dt="2024-03-26T07:48:20.193" v="7429" actId="20577"/>
          <ac:spMkLst>
            <pc:docMk/>
            <pc:sldMk cId="544057071" sldId="1353"/>
            <ac:spMk id="2" creationId="{F5189DA7-1C76-9D92-16C2-BECA325972E8}"/>
          </ac:spMkLst>
        </pc:spChg>
        <pc:spChg chg="mod">
          <ac:chgData name="Jitsuko Hasegawa" userId="fb5eb5eb-0f40-42e5-bda0-480cc2098078" providerId="ADAL" clId="{E4A7BA19-9845-42CD-A183-A67D9B3DD2CB}" dt="2024-03-25T22:39:40.771" v="6513" actId="20577"/>
          <ac:spMkLst>
            <pc:docMk/>
            <pc:sldMk cId="544057071" sldId="1353"/>
            <ac:spMk id="3" creationId="{F52E85B9-482E-83A1-5812-83C6BF4BD25E}"/>
          </ac:spMkLst>
        </pc:spChg>
      </pc:sldChg>
      <pc:sldChg chg="modSp add mod">
        <pc:chgData name="Jitsuko Hasegawa" userId="fb5eb5eb-0f40-42e5-bda0-480cc2098078" providerId="ADAL" clId="{E4A7BA19-9845-42CD-A183-A67D9B3DD2CB}" dt="2024-03-26T08:39:02.896" v="8237" actId="20577"/>
        <pc:sldMkLst>
          <pc:docMk/>
          <pc:sldMk cId="895335015" sldId="1354"/>
        </pc:sldMkLst>
        <pc:spChg chg="mod">
          <ac:chgData name="Jitsuko Hasegawa" userId="fb5eb5eb-0f40-42e5-bda0-480cc2098078" providerId="ADAL" clId="{E4A7BA19-9845-42CD-A183-A67D9B3DD2CB}" dt="2024-03-26T08:39:02.896" v="8237" actId="20577"/>
          <ac:spMkLst>
            <pc:docMk/>
            <pc:sldMk cId="895335015" sldId="1354"/>
            <ac:spMk id="2" creationId="{8E87DD21-56B5-0B97-0397-8B76A9BAA973}"/>
          </ac:spMkLst>
        </pc:spChg>
      </pc:sldChg>
      <pc:sldChg chg="addSp delSp modSp mod">
        <pc:chgData name="Jitsuko Hasegawa" userId="fb5eb5eb-0f40-42e5-bda0-480cc2098078" providerId="ADAL" clId="{E4A7BA19-9845-42CD-A183-A67D9B3DD2CB}" dt="2024-03-26T08:15:04.523" v="8169" actId="170"/>
        <pc:sldMkLst>
          <pc:docMk/>
          <pc:sldMk cId="1731110067" sldId="1355"/>
        </pc:sldMkLst>
        <pc:spChg chg="mod ord">
          <ac:chgData name="Jitsuko Hasegawa" userId="fb5eb5eb-0f40-42e5-bda0-480cc2098078" providerId="ADAL" clId="{E4A7BA19-9845-42CD-A183-A67D9B3DD2CB}" dt="2024-03-26T08:15:04.523" v="8169" actId="170"/>
          <ac:spMkLst>
            <pc:docMk/>
            <pc:sldMk cId="1731110067" sldId="1355"/>
            <ac:spMk id="2" creationId="{8E87DD21-56B5-0B97-0397-8B76A9BAA973}"/>
          </ac:spMkLst>
        </pc:spChg>
        <pc:spChg chg="add mod">
          <ac:chgData name="Jitsuko Hasegawa" userId="fb5eb5eb-0f40-42e5-bda0-480cc2098078" providerId="ADAL" clId="{E4A7BA19-9845-42CD-A183-A67D9B3DD2CB}" dt="2024-03-26T08:15:00.745" v="8168"/>
          <ac:spMkLst>
            <pc:docMk/>
            <pc:sldMk cId="1731110067" sldId="1355"/>
            <ac:spMk id="4" creationId="{755A437E-A1B5-13B4-5C70-17E0739408CA}"/>
          </ac:spMkLst>
        </pc:spChg>
        <pc:spChg chg="mod">
          <ac:chgData name="Jitsuko Hasegawa" userId="fb5eb5eb-0f40-42e5-bda0-480cc2098078" providerId="ADAL" clId="{E4A7BA19-9845-42CD-A183-A67D9B3DD2CB}" dt="2024-03-25T22:58:08.430" v="6712"/>
          <ac:spMkLst>
            <pc:docMk/>
            <pc:sldMk cId="1731110067" sldId="1355"/>
            <ac:spMk id="5" creationId="{47C33F45-D55E-44B4-E6DF-B3168D8571C9}"/>
          </ac:spMkLst>
        </pc:spChg>
        <pc:picChg chg="del">
          <ac:chgData name="Jitsuko Hasegawa" userId="fb5eb5eb-0f40-42e5-bda0-480cc2098078" providerId="ADAL" clId="{E4A7BA19-9845-42CD-A183-A67D9B3DD2CB}" dt="2024-03-25T23:00:55.636" v="6787"/>
          <ac:picMkLst>
            <pc:docMk/>
            <pc:sldMk cId="1731110067" sldId="1355"/>
            <ac:picMk id="3" creationId="{ECA5DE2D-D04D-EC68-0801-D2AA58B7E4E7}"/>
          </ac:picMkLst>
        </pc:picChg>
      </pc:sldChg>
      <pc:sldChg chg="addSp modSp mod">
        <pc:chgData name="Jitsuko Hasegawa" userId="fb5eb5eb-0f40-42e5-bda0-480cc2098078" providerId="ADAL" clId="{E4A7BA19-9845-42CD-A183-A67D9B3DD2CB}" dt="2024-03-26T08:14:46.198" v="8167" actId="166"/>
        <pc:sldMkLst>
          <pc:docMk/>
          <pc:sldMk cId="3545719918" sldId="1356"/>
        </pc:sldMkLst>
        <pc:spChg chg="mod ord">
          <ac:chgData name="Jitsuko Hasegawa" userId="fb5eb5eb-0f40-42e5-bda0-480cc2098078" providerId="ADAL" clId="{E4A7BA19-9845-42CD-A183-A67D9B3DD2CB}" dt="2024-03-26T08:14:46.198" v="8167" actId="166"/>
          <ac:spMkLst>
            <pc:docMk/>
            <pc:sldMk cId="3545719918" sldId="1356"/>
            <ac:spMk id="2" creationId="{8E87DD21-56B5-0B97-0397-8B76A9BAA973}"/>
          </ac:spMkLst>
        </pc:spChg>
        <pc:spChg chg="add mod">
          <ac:chgData name="Jitsuko Hasegawa" userId="fb5eb5eb-0f40-42e5-bda0-480cc2098078" providerId="ADAL" clId="{E4A7BA19-9845-42CD-A183-A67D9B3DD2CB}" dt="2024-03-26T08:14:13.433" v="8161" actId="2085"/>
          <ac:spMkLst>
            <pc:docMk/>
            <pc:sldMk cId="3545719918" sldId="1356"/>
            <ac:spMk id="3" creationId="{3074FE70-E7A3-9E6F-192B-59975B7EE220}"/>
          </ac:spMkLst>
        </pc:spChg>
      </pc:sldChg>
      <pc:sldChg chg="modSp mod">
        <pc:chgData name="Jitsuko Hasegawa" userId="fb5eb5eb-0f40-42e5-bda0-480cc2098078" providerId="ADAL" clId="{E4A7BA19-9845-42CD-A183-A67D9B3DD2CB}" dt="2024-03-26T07:59:33.241" v="7785" actId="20577"/>
        <pc:sldMkLst>
          <pc:docMk/>
          <pc:sldMk cId="3407749329" sldId="1357"/>
        </pc:sldMkLst>
        <pc:spChg chg="mod">
          <ac:chgData name="Jitsuko Hasegawa" userId="fb5eb5eb-0f40-42e5-bda0-480cc2098078" providerId="ADAL" clId="{E4A7BA19-9845-42CD-A183-A67D9B3DD2CB}" dt="2024-03-26T07:59:33.241" v="7785" actId="20577"/>
          <ac:spMkLst>
            <pc:docMk/>
            <pc:sldMk cId="3407749329" sldId="1357"/>
            <ac:spMk id="2" creationId="{8E87DD21-56B5-0B97-0397-8B76A9BAA973}"/>
          </ac:spMkLst>
        </pc:spChg>
      </pc:sldChg>
      <pc:sldChg chg="modSp add mod">
        <pc:chgData name="Jitsuko Hasegawa" userId="fb5eb5eb-0f40-42e5-bda0-480cc2098078" providerId="ADAL" clId="{E4A7BA19-9845-42CD-A183-A67D9B3DD2CB}" dt="2024-03-26T08:10:36.781" v="7860" actId="20577"/>
        <pc:sldMkLst>
          <pc:docMk/>
          <pc:sldMk cId="1662587967" sldId="1358"/>
        </pc:sldMkLst>
        <pc:spChg chg="mod">
          <ac:chgData name="Jitsuko Hasegawa" userId="fb5eb5eb-0f40-42e5-bda0-480cc2098078" providerId="ADAL" clId="{E4A7BA19-9845-42CD-A183-A67D9B3DD2CB}" dt="2024-03-26T08:10:36.781" v="7860" actId="20577"/>
          <ac:spMkLst>
            <pc:docMk/>
            <pc:sldMk cId="1662587967" sldId="1358"/>
            <ac:spMk id="2" creationId="{8E87DD21-56B5-0B97-0397-8B76A9BAA973}"/>
          </ac:spMkLst>
        </pc:spChg>
      </pc:sldChg>
      <pc:sldChg chg="addSp delSp modSp add mod ord">
        <pc:chgData name="Jitsuko Hasegawa" userId="fb5eb5eb-0f40-42e5-bda0-480cc2098078" providerId="ADAL" clId="{E4A7BA19-9845-42CD-A183-A67D9B3DD2CB}" dt="2024-03-26T08:56:31.781" v="8826" actId="20577"/>
        <pc:sldMkLst>
          <pc:docMk/>
          <pc:sldMk cId="3386455156" sldId="1359"/>
        </pc:sldMkLst>
        <pc:spChg chg="del mod">
          <ac:chgData name="Jitsuko Hasegawa" userId="fb5eb5eb-0f40-42e5-bda0-480cc2098078" providerId="ADAL" clId="{E4A7BA19-9845-42CD-A183-A67D9B3DD2CB}" dt="2024-03-26T08:41:52.157" v="8262" actId="478"/>
          <ac:spMkLst>
            <pc:docMk/>
            <pc:sldMk cId="3386455156" sldId="1359"/>
            <ac:spMk id="2" creationId="{8E87DD21-56B5-0B97-0397-8B76A9BAA973}"/>
          </ac:spMkLst>
        </pc:spChg>
        <pc:spChg chg="add mod">
          <ac:chgData name="Jitsuko Hasegawa" userId="fb5eb5eb-0f40-42e5-bda0-480cc2098078" providerId="ADAL" clId="{E4A7BA19-9845-42CD-A183-A67D9B3DD2CB}" dt="2024-03-26T08:56:31.781" v="8826" actId="20577"/>
          <ac:spMkLst>
            <pc:docMk/>
            <pc:sldMk cId="3386455156" sldId="1359"/>
            <ac:spMk id="3" creationId="{3E35684C-D2AF-CA8E-ADC7-8BB5B4BE4D96}"/>
          </ac:spMkLst>
        </pc:spChg>
        <pc:spChg chg="add mod">
          <ac:chgData name="Jitsuko Hasegawa" userId="fb5eb5eb-0f40-42e5-bda0-480cc2098078" providerId="ADAL" clId="{E4A7BA19-9845-42CD-A183-A67D9B3DD2CB}" dt="2024-03-26T08:47:05.363" v="8558" actId="255"/>
          <ac:spMkLst>
            <pc:docMk/>
            <pc:sldMk cId="3386455156" sldId="1359"/>
            <ac:spMk id="4" creationId="{1378A143-E2C1-B5F3-E78E-72E96473BB52}"/>
          </ac:spMkLst>
        </pc:spChg>
        <pc:spChg chg="mod">
          <ac:chgData name="Jitsuko Hasegawa" userId="fb5eb5eb-0f40-42e5-bda0-480cc2098078" providerId="ADAL" clId="{E4A7BA19-9845-42CD-A183-A67D9B3DD2CB}" dt="2024-03-26T08:41:41.238" v="8261" actId="20577"/>
          <ac:spMkLst>
            <pc:docMk/>
            <pc:sldMk cId="3386455156" sldId="1359"/>
            <ac:spMk id="5" creationId="{47C33F45-D55E-44B4-E6DF-B3168D8571C9}"/>
          </ac:spMkLst>
        </pc:spChg>
        <pc:spChg chg="add mod">
          <ac:chgData name="Jitsuko Hasegawa" userId="fb5eb5eb-0f40-42e5-bda0-480cc2098078" providerId="ADAL" clId="{E4A7BA19-9845-42CD-A183-A67D9B3DD2CB}" dt="2024-03-26T08:46:24.515" v="8550" actId="14100"/>
          <ac:spMkLst>
            <pc:docMk/>
            <pc:sldMk cId="3386455156" sldId="1359"/>
            <ac:spMk id="6" creationId="{0F1AABA9-4464-2EBE-5990-6FC0DFB04523}"/>
          </ac:spMkLst>
        </pc:spChg>
      </pc:sldChg>
    </pc:docChg>
  </pc:docChgLst>
  <pc:docChgLst>
    <pc:chgData name="Ran Zhang" userId="S::rzhang@wmo.int::5db6996c-7f4f-48d0-9d22-b57886f5d1a0" providerId="AD" clId="Web-{EF393EA4-515E-5E31-A3B0-9A6317B3B2ED}"/>
    <pc:docChg chg="addSld delSld">
      <pc:chgData name="Ran Zhang" userId="S::rzhang@wmo.int::5db6996c-7f4f-48d0-9d22-b57886f5d1a0" providerId="AD" clId="Web-{EF393EA4-515E-5E31-A3B0-9A6317B3B2ED}" dt="2024-02-29T17:43:57.889" v="8"/>
      <pc:docMkLst>
        <pc:docMk/>
      </pc:docMkLst>
      <pc:sldChg chg="add">
        <pc:chgData name="Ran Zhang" userId="S::rzhang@wmo.int::5db6996c-7f4f-48d0-9d22-b57886f5d1a0" providerId="AD" clId="Web-{EF393EA4-515E-5E31-A3B0-9A6317B3B2ED}" dt="2024-02-29T17:43:56.124" v="7"/>
        <pc:sldMkLst>
          <pc:docMk/>
          <pc:sldMk cId="3984033265" sldId="265"/>
        </pc:sldMkLst>
      </pc:sldChg>
      <pc:sldChg chg="del">
        <pc:chgData name="Ran Zhang" userId="S::rzhang@wmo.int::5db6996c-7f4f-48d0-9d22-b57886f5d1a0" providerId="AD" clId="Web-{EF393EA4-515E-5E31-A3B0-9A6317B3B2ED}" dt="2024-02-29T17:43:57.889" v="8"/>
        <pc:sldMkLst>
          <pc:docMk/>
          <pc:sldMk cId="133913700" sldId="266"/>
        </pc:sldMkLst>
      </pc:sldChg>
      <pc:sldChg chg="del">
        <pc:chgData name="Ran Zhang" userId="S::rzhang@wmo.int::5db6996c-7f4f-48d0-9d22-b57886f5d1a0" providerId="AD" clId="Web-{EF393EA4-515E-5E31-A3B0-9A6317B3B2ED}" dt="2024-02-29T17:43:48.608" v="6"/>
        <pc:sldMkLst>
          <pc:docMk/>
          <pc:sldMk cId="1605359038" sldId="267"/>
        </pc:sldMkLst>
      </pc:sldChg>
      <pc:sldChg chg="add">
        <pc:chgData name="Ran Zhang" userId="S::rzhang@wmo.int::5db6996c-7f4f-48d0-9d22-b57886f5d1a0" providerId="AD" clId="Web-{EF393EA4-515E-5E31-A3B0-9A6317B3B2ED}" dt="2024-02-29T17:43:44.592" v="4"/>
        <pc:sldMkLst>
          <pc:docMk/>
          <pc:sldMk cId="1782598935" sldId="268"/>
        </pc:sldMkLst>
      </pc:sldChg>
      <pc:sldChg chg="add">
        <pc:chgData name="Ran Zhang" userId="S::rzhang@wmo.int::5db6996c-7f4f-48d0-9d22-b57886f5d1a0" providerId="AD" clId="Web-{EF393EA4-515E-5E31-A3B0-9A6317B3B2ED}" dt="2024-02-29T17:43:31.763" v="1"/>
        <pc:sldMkLst>
          <pc:docMk/>
          <pc:sldMk cId="3534502772" sldId="269"/>
        </pc:sldMkLst>
      </pc:sldChg>
      <pc:sldChg chg="del">
        <pc:chgData name="Ran Zhang" userId="S::rzhang@wmo.int::5db6996c-7f4f-48d0-9d22-b57886f5d1a0" providerId="AD" clId="Web-{EF393EA4-515E-5E31-A3B0-9A6317B3B2ED}" dt="2024-02-29T17:43:33.529" v="2"/>
        <pc:sldMkLst>
          <pc:docMk/>
          <pc:sldMk cId="1366503452" sldId="270"/>
        </pc:sldMkLst>
      </pc:sldChg>
      <pc:sldChg chg="del">
        <pc:chgData name="Ran Zhang" userId="S::rzhang@wmo.int::5db6996c-7f4f-48d0-9d22-b57886f5d1a0" providerId="AD" clId="Web-{EF393EA4-515E-5E31-A3B0-9A6317B3B2ED}" dt="2024-02-29T17:43:46.279" v="5"/>
        <pc:sldMkLst>
          <pc:docMk/>
          <pc:sldMk cId="1457567236" sldId="282"/>
        </pc:sldMkLst>
      </pc:sldChg>
      <pc:sldChg chg="add del">
        <pc:chgData name="Ran Zhang" userId="S::rzhang@wmo.int::5db6996c-7f4f-48d0-9d22-b57886f5d1a0" providerId="AD" clId="Web-{EF393EA4-515E-5E31-A3B0-9A6317B3B2ED}" dt="2024-02-29T17:43:35.326" v="3"/>
        <pc:sldMkLst>
          <pc:docMk/>
          <pc:sldMk cId="393146692"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E7A6CD-DF44-489E-8B5F-3D6A831601BD}" type="datetimeFigureOut">
              <a:rPr lang="en-CH" smtClean="0"/>
              <a:t>25/03/2024</a:t>
            </a:fld>
            <a:endParaRPr lang="en-CH"/>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D4C2ED5-FF13-493D-8D66-644A1CE001CB}" type="slidenum">
              <a:rPr lang="en-CH" smtClean="0"/>
              <a:t>‹#›</a:t>
            </a:fld>
            <a:endParaRPr lang="en-CH"/>
          </a:p>
        </p:txBody>
      </p:sp>
    </p:spTree>
    <p:extLst>
      <p:ext uri="{BB962C8B-B14F-4D97-AF65-F5344CB8AC3E}">
        <p14:creationId xmlns:p14="http://schemas.microsoft.com/office/powerpoint/2010/main" val="4024535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ADB20-D4A1-4748-BA66-A2B3CA7322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68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3/21/2024</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98461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4409-47BD-B745-9631-8FBF6F0C9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0928A-9CEF-C94B-9E3D-ECF41CE9C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DCF3C-E871-1246-AA8C-C00AA837EC26}"/>
              </a:ext>
            </a:extLst>
          </p:cNvPr>
          <p:cNvSpPr>
            <a:spLocks noGrp="1"/>
          </p:cNvSpPr>
          <p:nvPr>
            <p:ph type="dt" sz="half" idx="10"/>
          </p:nvPr>
        </p:nvSpPr>
        <p:spPr/>
        <p:txBody>
          <a:bodyPr/>
          <a:lstStyle/>
          <a:p>
            <a:fld id="{242EED87-2C30-6C46-8CD5-5737BBF046EB}" type="datetimeFigureOut">
              <a:rPr lang="en-US" smtClean="0"/>
              <a:t>3/21/2024</a:t>
            </a:fld>
            <a:endParaRPr lang="en-US"/>
          </a:p>
        </p:txBody>
      </p:sp>
      <p:sp>
        <p:nvSpPr>
          <p:cNvPr id="5" name="Footer Placeholder 4">
            <a:extLst>
              <a:ext uri="{FF2B5EF4-FFF2-40B4-BE49-F238E27FC236}">
                <a16:creationId xmlns:a16="http://schemas.microsoft.com/office/drawing/2014/main" id="{FE22C893-02D2-3A40-92BD-4F289774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0ACCC-903D-8849-B627-3B3B1442F579}"/>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0011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679AA-F95A-6C49-924E-ED19D1BA6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1B20FD-2E08-4D4E-ABFE-5B18E37C8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32CF-C083-EB49-AADB-8BF4409CC9FE}"/>
              </a:ext>
            </a:extLst>
          </p:cNvPr>
          <p:cNvSpPr>
            <a:spLocks noGrp="1"/>
          </p:cNvSpPr>
          <p:nvPr>
            <p:ph type="dt" sz="half" idx="10"/>
          </p:nvPr>
        </p:nvSpPr>
        <p:spPr/>
        <p:txBody>
          <a:bodyPr/>
          <a:lstStyle/>
          <a:p>
            <a:fld id="{242EED87-2C30-6C46-8CD5-5737BBF046EB}" type="datetimeFigureOut">
              <a:rPr lang="en-US" smtClean="0"/>
              <a:t>3/21/2024</a:t>
            </a:fld>
            <a:endParaRPr lang="en-US"/>
          </a:p>
        </p:txBody>
      </p:sp>
      <p:sp>
        <p:nvSpPr>
          <p:cNvPr id="5" name="Footer Placeholder 4">
            <a:extLst>
              <a:ext uri="{FF2B5EF4-FFF2-40B4-BE49-F238E27FC236}">
                <a16:creationId xmlns:a16="http://schemas.microsoft.com/office/drawing/2014/main" id="{401EBAD8-8AEC-6745-9184-44F30BB2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D1102-6943-F445-BF9F-18E890F0BE8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71642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4D35B-A50A-C89D-3EAC-C0993CC141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EE8B25CE-BC2D-4F05-FB78-C95AC6CB9B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6DAE4EF2-9F71-4903-80B2-AF5AB947A453}"/>
              </a:ext>
            </a:extLst>
          </p:cNvPr>
          <p:cNvSpPr>
            <a:spLocks noGrp="1"/>
          </p:cNvSpPr>
          <p:nvPr>
            <p:ph type="dt" sz="half" idx="10"/>
          </p:nvPr>
        </p:nvSpPr>
        <p:spPr/>
        <p:txBody>
          <a:bodyPr/>
          <a:lstStyle/>
          <a:p>
            <a:fld id="{3048330F-13FE-4779-8691-0831CFE50827}" type="datetimeFigureOut">
              <a:rPr lang="en-CH" smtClean="0"/>
              <a:t>25/03/2024</a:t>
            </a:fld>
            <a:endParaRPr lang="en-CH"/>
          </a:p>
        </p:txBody>
      </p:sp>
      <p:sp>
        <p:nvSpPr>
          <p:cNvPr id="5" name="Footer Placeholder 4">
            <a:extLst>
              <a:ext uri="{FF2B5EF4-FFF2-40B4-BE49-F238E27FC236}">
                <a16:creationId xmlns:a16="http://schemas.microsoft.com/office/drawing/2014/main" id="{1CFF36E4-C1D1-3839-6409-B22505BB9707}"/>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24113D0E-136B-4EF0-BBA6-136D2569F2FF}"/>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3957413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95D6-BF6E-E2E0-8D82-6A7F849C27D0}"/>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A9BB5FFE-F77A-AA64-65DD-151E280E3F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D390AD6C-AF98-991F-54B0-8F631DC0DD14}"/>
              </a:ext>
            </a:extLst>
          </p:cNvPr>
          <p:cNvSpPr>
            <a:spLocks noGrp="1"/>
          </p:cNvSpPr>
          <p:nvPr>
            <p:ph type="dt" sz="half" idx="10"/>
          </p:nvPr>
        </p:nvSpPr>
        <p:spPr/>
        <p:txBody>
          <a:bodyPr/>
          <a:lstStyle/>
          <a:p>
            <a:fld id="{3048330F-13FE-4779-8691-0831CFE50827}" type="datetimeFigureOut">
              <a:rPr lang="en-CH" smtClean="0"/>
              <a:t>25/03/2024</a:t>
            </a:fld>
            <a:endParaRPr lang="en-CH"/>
          </a:p>
        </p:txBody>
      </p:sp>
      <p:sp>
        <p:nvSpPr>
          <p:cNvPr id="5" name="Footer Placeholder 4">
            <a:extLst>
              <a:ext uri="{FF2B5EF4-FFF2-40B4-BE49-F238E27FC236}">
                <a16:creationId xmlns:a16="http://schemas.microsoft.com/office/drawing/2014/main" id="{82A04ABC-26C2-7B98-4695-76D9AF4D7C6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62DB7FE-65A5-8CA1-36E6-5BC8E5C612D6}"/>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2061100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F6F2-EC20-3BDB-1691-23D254B773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748E53B2-D1A2-1744-9522-3E26305E70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8FD5E7-F549-00B7-745C-5411C9C27509}"/>
              </a:ext>
            </a:extLst>
          </p:cNvPr>
          <p:cNvSpPr>
            <a:spLocks noGrp="1"/>
          </p:cNvSpPr>
          <p:nvPr>
            <p:ph type="dt" sz="half" idx="10"/>
          </p:nvPr>
        </p:nvSpPr>
        <p:spPr/>
        <p:txBody>
          <a:bodyPr/>
          <a:lstStyle/>
          <a:p>
            <a:fld id="{3048330F-13FE-4779-8691-0831CFE50827}" type="datetimeFigureOut">
              <a:rPr lang="en-CH" smtClean="0"/>
              <a:t>25/03/2024</a:t>
            </a:fld>
            <a:endParaRPr lang="en-CH"/>
          </a:p>
        </p:txBody>
      </p:sp>
      <p:sp>
        <p:nvSpPr>
          <p:cNvPr id="5" name="Footer Placeholder 4">
            <a:extLst>
              <a:ext uri="{FF2B5EF4-FFF2-40B4-BE49-F238E27FC236}">
                <a16:creationId xmlns:a16="http://schemas.microsoft.com/office/drawing/2014/main" id="{BFC0965B-6678-3A92-DFF2-436B1D2E18DF}"/>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7FA21417-F507-4690-8251-6D807459B393}"/>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3309386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B038-3F2A-CA41-42AD-5BA88E3EB49D}"/>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16E95D7C-FFFF-7F59-4E48-21D8837F5D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286EF9D1-B193-0751-382B-CF2371412C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68BCB028-937D-DD12-5526-6620F179C5FD}"/>
              </a:ext>
            </a:extLst>
          </p:cNvPr>
          <p:cNvSpPr>
            <a:spLocks noGrp="1"/>
          </p:cNvSpPr>
          <p:nvPr>
            <p:ph type="dt" sz="half" idx="10"/>
          </p:nvPr>
        </p:nvSpPr>
        <p:spPr/>
        <p:txBody>
          <a:bodyPr/>
          <a:lstStyle/>
          <a:p>
            <a:fld id="{3048330F-13FE-4779-8691-0831CFE50827}" type="datetimeFigureOut">
              <a:rPr lang="en-CH" smtClean="0"/>
              <a:t>25/03/2024</a:t>
            </a:fld>
            <a:endParaRPr lang="en-CH"/>
          </a:p>
        </p:txBody>
      </p:sp>
      <p:sp>
        <p:nvSpPr>
          <p:cNvPr id="6" name="Footer Placeholder 5">
            <a:extLst>
              <a:ext uri="{FF2B5EF4-FFF2-40B4-BE49-F238E27FC236}">
                <a16:creationId xmlns:a16="http://schemas.microsoft.com/office/drawing/2014/main" id="{9EBF2B04-F9C2-3219-D63A-0B6EBA9B3C54}"/>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22F55517-B6A6-577D-C10E-1FBA46D3C710}"/>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584363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DD54-46F4-0BEA-708A-609E3AEA98B5}"/>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C2C7DD1C-C948-828F-E710-2D2954184F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8B729B-2C56-165C-F8A4-218C97EF1F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234CA66C-0229-A01C-02C6-95FBEDE530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EFAF1F-75DB-D587-FFC4-69B5451A03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479F75BA-9BFB-365C-BF9A-2D35D94FDD13}"/>
              </a:ext>
            </a:extLst>
          </p:cNvPr>
          <p:cNvSpPr>
            <a:spLocks noGrp="1"/>
          </p:cNvSpPr>
          <p:nvPr>
            <p:ph type="dt" sz="half" idx="10"/>
          </p:nvPr>
        </p:nvSpPr>
        <p:spPr/>
        <p:txBody>
          <a:bodyPr/>
          <a:lstStyle/>
          <a:p>
            <a:fld id="{3048330F-13FE-4779-8691-0831CFE50827}" type="datetimeFigureOut">
              <a:rPr lang="en-CH" smtClean="0"/>
              <a:t>25/03/2024</a:t>
            </a:fld>
            <a:endParaRPr lang="en-CH"/>
          </a:p>
        </p:txBody>
      </p:sp>
      <p:sp>
        <p:nvSpPr>
          <p:cNvPr id="8" name="Footer Placeholder 7">
            <a:extLst>
              <a:ext uri="{FF2B5EF4-FFF2-40B4-BE49-F238E27FC236}">
                <a16:creationId xmlns:a16="http://schemas.microsoft.com/office/drawing/2014/main" id="{D4A0D6B5-EB7E-C6B5-8AD5-A04BF6A18E12}"/>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F40C79C0-F85C-DC93-B60E-AF7F06114C39}"/>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734735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86F9-7058-2A99-2A9F-38E6090205AF}"/>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0411FE61-9763-47F0-F28F-B4F006AD4F62}"/>
              </a:ext>
            </a:extLst>
          </p:cNvPr>
          <p:cNvSpPr>
            <a:spLocks noGrp="1"/>
          </p:cNvSpPr>
          <p:nvPr>
            <p:ph type="dt" sz="half" idx="10"/>
          </p:nvPr>
        </p:nvSpPr>
        <p:spPr/>
        <p:txBody>
          <a:bodyPr/>
          <a:lstStyle/>
          <a:p>
            <a:fld id="{3048330F-13FE-4779-8691-0831CFE50827}" type="datetimeFigureOut">
              <a:rPr lang="en-CH" smtClean="0"/>
              <a:t>25/03/2024</a:t>
            </a:fld>
            <a:endParaRPr lang="en-CH"/>
          </a:p>
        </p:txBody>
      </p:sp>
      <p:sp>
        <p:nvSpPr>
          <p:cNvPr id="4" name="Footer Placeholder 3">
            <a:extLst>
              <a:ext uri="{FF2B5EF4-FFF2-40B4-BE49-F238E27FC236}">
                <a16:creationId xmlns:a16="http://schemas.microsoft.com/office/drawing/2014/main" id="{10ED083E-D80C-D129-FD5D-ECB24304D894}"/>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51A62029-313F-0AF9-EFDD-8046FB14D3C5}"/>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293223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3C188D-8324-F1C4-53F3-F5A76FF4E80E}"/>
              </a:ext>
            </a:extLst>
          </p:cNvPr>
          <p:cNvSpPr>
            <a:spLocks noGrp="1"/>
          </p:cNvSpPr>
          <p:nvPr>
            <p:ph type="dt" sz="half" idx="10"/>
          </p:nvPr>
        </p:nvSpPr>
        <p:spPr/>
        <p:txBody>
          <a:bodyPr/>
          <a:lstStyle/>
          <a:p>
            <a:fld id="{3048330F-13FE-4779-8691-0831CFE50827}" type="datetimeFigureOut">
              <a:rPr lang="en-CH" smtClean="0"/>
              <a:t>25/03/2024</a:t>
            </a:fld>
            <a:endParaRPr lang="en-CH"/>
          </a:p>
        </p:txBody>
      </p:sp>
      <p:sp>
        <p:nvSpPr>
          <p:cNvPr id="3" name="Footer Placeholder 2">
            <a:extLst>
              <a:ext uri="{FF2B5EF4-FFF2-40B4-BE49-F238E27FC236}">
                <a16:creationId xmlns:a16="http://schemas.microsoft.com/office/drawing/2014/main" id="{249E40A6-448E-F900-36C8-F7AE79D39433}"/>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9000BAE0-C8A1-2C24-9757-ED1EAA6EF689}"/>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1705165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8275-26F6-7085-8228-E057B5E907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9B1D79C2-A590-6CD6-E8D7-616C7BFFC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07E6EE96-F471-9CD6-EE1E-ADB84900C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C1681-2AB8-3176-477B-76D9E6FB15C6}"/>
              </a:ext>
            </a:extLst>
          </p:cNvPr>
          <p:cNvSpPr>
            <a:spLocks noGrp="1"/>
          </p:cNvSpPr>
          <p:nvPr>
            <p:ph type="dt" sz="half" idx="10"/>
          </p:nvPr>
        </p:nvSpPr>
        <p:spPr/>
        <p:txBody>
          <a:bodyPr/>
          <a:lstStyle/>
          <a:p>
            <a:fld id="{3048330F-13FE-4779-8691-0831CFE50827}" type="datetimeFigureOut">
              <a:rPr lang="en-CH" smtClean="0"/>
              <a:t>25/03/2024</a:t>
            </a:fld>
            <a:endParaRPr lang="en-CH"/>
          </a:p>
        </p:txBody>
      </p:sp>
      <p:sp>
        <p:nvSpPr>
          <p:cNvPr id="6" name="Footer Placeholder 5">
            <a:extLst>
              <a:ext uri="{FF2B5EF4-FFF2-40B4-BE49-F238E27FC236}">
                <a16:creationId xmlns:a16="http://schemas.microsoft.com/office/drawing/2014/main" id="{2B90CF08-48BC-467F-4B1D-6C41B7BD3C11}"/>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96251FF2-1A03-BB43-5B91-61BFEABF1372}"/>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86864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14A7-5367-6641-89B3-ED5206D45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EACD7-D93B-FE43-8595-62E80F9C12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CB0E1-F717-8543-8276-E0FF351BF154}"/>
              </a:ext>
            </a:extLst>
          </p:cNvPr>
          <p:cNvSpPr>
            <a:spLocks noGrp="1"/>
          </p:cNvSpPr>
          <p:nvPr>
            <p:ph type="dt" sz="half" idx="10"/>
          </p:nvPr>
        </p:nvSpPr>
        <p:spPr/>
        <p:txBody>
          <a:bodyPr/>
          <a:lstStyle/>
          <a:p>
            <a:fld id="{242EED87-2C30-6C46-8CD5-5737BBF046EB}" type="datetimeFigureOut">
              <a:rPr lang="en-US" smtClean="0"/>
              <a:t>3/21/2024</a:t>
            </a:fld>
            <a:endParaRPr lang="en-US"/>
          </a:p>
        </p:txBody>
      </p:sp>
      <p:sp>
        <p:nvSpPr>
          <p:cNvPr id="5" name="Footer Placeholder 4">
            <a:extLst>
              <a:ext uri="{FF2B5EF4-FFF2-40B4-BE49-F238E27FC236}">
                <a16:creationId xmlns:a16="http://schemas.microsoft.com/office/drawing/2014/main" id="{DC7C43B9-2296-0545-AA12-2E6E3353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FCBA-5B72-1847-A4B5-B5B6FBAE9F5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255164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BA38-4D90-409B-EBEC-5E1FC0BF67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1E6214A9-BCA0-F9AB-0AD3-B4DDD42B92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23D3D353-5580-C0E1-7225-D4B0318CD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9FE46C-F4FC-2E63-0390-C856D091BF03}"/>
              </a:ext>
            </a:extLst>
          </p:cNvPr>
          <p:cNvSpPr>
            <a:spLocks noGrp="1"/>
          </p:cNvSpPr>
          <p:nvPr>
            <p:ph type="dt" sz="half" idx="10"/>
          </p:nvPr>
        </p:nvSpPr>
        <p:spPr/>
        <p:txBody>
          <a:bodyPr/>
          <a:lstStyle/>
          <a:p>
            <a:fld id="{3048330F-13FE-4779-8691-0831CFE50827}" type="datetimeFigureOut">
              <a:rPr lang="en-CH" smtClean="0"/>
              <a:t>25/03/2024</a:t>
            </a:fld>
            <a:endParaRPr lang="en-CH"/>
          </a:p>
        </p:txBody>
      </p:sp>
      <p:sp>
        <p:nvSpPr>
          <p:cNvPr id="6" name="Footer Placeholder 5">
            <a:extLst>
              <a:ext uri="{FF2B5EF4-FFF2-40B4-BE49-F238E27FC236}">
                <a16:creationId xmlns:a16="http://schemas.microsoft.com/office/drawing/2014/main" id="{63A92834-05F7-9E4B-BB9A-D33A39629F6A}"/>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81513BF2-A37E-E1CF-3730-501DCCD00F18}"/>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2837635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5B6B-338A-6340-9289-607A20EE1CC6}"/>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E120E9AE-05ED-6219-61F1-E620E79677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D515D205-84A3-5132-958B-13FC1E274FA4}"/>
              </a:ext>
            </a:extLst>
          </p:cNvPr>
          <p:cNvSpPr>
            <a:spLocks noGrp="1"/>
          </p:cNvSpPr>
          <p:nvPr>
            <p:ph type="dt" sz="half" idx="10"/>
          </p:nvPr>
        </p:nvSpPr>
        <p:spPr/>
        <p:txBody>
          <a:bodyPr/>
          <a:lstStyle/>
          <a:p>
            <a:fld id="{3048330F-13FE-4779-8691-0831CFE50827}" type="datetimeFigureOut">
              <a:rPr lang="en-CH" smtClean="0"/>
              <a:t>25/03/2024</a:t>
            </a:fld>
            <a:endParaRPr lang="en-CH"/>
          </a:p>
        </p:txBody>
      </p:sp>
      <p:sp>
        <p:nvSpPr>
          <p:cNvPr id="5" name="Footer Placeholder 4">
            <a:extLst>
              <a:ext uri="{FF2B5EF4-FFF2-40B4-BE49-F238E27FC236}">
                <a16:creationId xmlns:a16="http://schemas.microsoft.com/office/drawing/2014/main" id="{C5CCD545-D626-A43B-5CB9-555BEDCC552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75D945B-CD1F-04E0-D10E-8E907D66E891}"/>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4134572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9CF92F-A85A-5B90-9A93-0209E5E97F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49E9D7E6-39A8-C986-EC7C-04C030DF18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165F81AE-BEA2-F38A-2A2D-7DB39F1E904A}"/>
              </a:ext>
            </a:extLst>
          </p:cNvPr>
          <p:cNvSpPr>
            <a:spLocks noGrp="1"/>
          </p:cNvSpPr>
          <p:nvPr>
            <p:ph type="dt" sz="half" idx="10"/>
          </p:nvPr>
        </p:nvSpPr>
        <p:spPr/>
        <p:txBody>
          <a:bodyPr/>
          <a:lstStyle/>
          <a:p>
            <a:fld id="{3048330F-13FE-4779-8691-0831CFE50827}" type="datetimeFigureOut">
              <a:rPr lang="en-CH" smtClean="0"/>
              <a:t>25/03/2024</a:t>
            </a:fld>
            <a:endParaRPr lang="en-CH"/>
          </a:p>
        </p:txBody>
      </p:sp>
      <p:sp>
        <p:nvSpPr>
          <p:cNvPr id="5" name="Footer Placeholder 4">
            <a:extLst>
              <a:ext uri="{FF2B5EF4-FFF2-40B4-BE49-F238E27FC236}">
                <a16:creationId xmlns:a16="http://schemas.microsoft.com/office/drawing/2014/main" id="{CB071D4D-3CAB-F04B-6E6C-F071F4E63DE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5DA7E973-8EBF-92D4-FC8B-82238754744A}"/>
              </a:ext>
            </a:extLst>
          </p:cNvPr>
          <p:cNvSpPr>
            <a:spLocks noGrp="1"/>
          </p:cNvSpPr>
          <p:nvPr>
            <p:ph type="sldNum" sz="quarter" idx="12"/>
          </p:nvPr>
        </p:nvSpPr>
        <p:spPr/>
        <p:txBody>
          <a:bodyPr/>
          <a:lstStyle/>
          <a:p>
            <a:fld id="{05D3B615-E149-4F40-B73A-9DF14F397559}" type="slidenum">
              <a:rPr lang="en-CH" smtClean="0"/>
              <a:t>‹#›</a:t>
            </a:fld>
            <a:endParaRPr lang="en-CH"/>
          </a:p>
        </p:txBody>
      </p:sp>
    </p:spTree>
    <p:extLst>
      <p:ext uri="{BB962C8B-B14F-4D97-AF65-F5344CB8AC3E}">
        <p14:creationId xmlns:p14="http://schemas.microsoft.com/office/powerpoint/2010/main" val="272016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17ED-B526-3741-9437-CAA67CD3D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CB9E6-61FE-0E4A-9EA7-A54AAE054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C00FF-8B7B-2849-8F0B-844EBBDCB320}"/>
              </a:ext>
            </a:extLst>
          </p:cNvPr>
          <p:cNvSpPr>
            <a:spLocks noGrp="1"/>
          </p:cNvSpPr>
          <p:nvPr>
            <p:ph type="dt" sz="half" idx="10"/>
          </p:nvPr>
        </p:nvSpPr>
        <p:spPr/>
        <p:txBody>
          <a:bodyPr/>
          <a:lstStyle/>
          <a:p>
            <a:fld id="{242EED87-2C30-6C46-8CD5-5737BBF046EB}" type="datetimeFigureOut">
              <a:rPr lang="en-US" smtClean="0"/>
              <a:t>3/21/2024</a:t>
            </a:fld>
            <a:endParaRPr lang="en-US"/>
          </a:p>
        </p:txBody>
      </p:sp>
      <p:sp>
        <p:nvSpPr>
          <p:cNvPr id="5" name="Footer Placeholder 4">
            <a:extLst>
              <a:ext uri="{FF2B5EF4-FFF2-40B4-BE49-F238E27FC236}">
                <a16:creationId xmlns:a16="http://schemas.microsoft.com/office/drawing/2014/main" id="{6D80EA24-2FF2-8645-B2F8-2B04E162F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47AD9-32FD-5D40-8739-004AAA5CFABB}"/>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7558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550-CB93-6440-9E7D-1990C023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34B28-9891-9C48-BBF7-3FA840B144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933CE-EA8D-4D49-A832-CFE5A31CF0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8EF8E-143E-4648-850C-FFE87BCDCF08}"/>
              </a:ext>
            </a:extLst>
          </p:cNvPr>
          <p:cNvSpPr>
            <a:spLocks noGrp="1"/>
          </p:cNvSpPr>
          <p:nvPr>
            <p:ph type="dt" sz="half" idx="10"/>
          </p:nvPr>
        </p:nvSpPr>
        <p:spPr/>
        <p:txBody>
          <a:bodyPr/>
          <a:lstStyle/>
          <a:p>
            <a:fld id="{242EED87-2C30-6C46-8CD5-5737BBF046EB}" type="datetimeFigureOut">
              <a:rPr lang="en-US" smtClean="0"/>
              <a:t>3/21/2024</a:t>
            </a:fld>
            <a:endParaRPr lang="en-US"/>
          </a:p>
        </p:txBody>
      </p:sp>
      <p:sp>
        <p:nvSpPr>
          <p:cNvPr id="6" name="Footer Placeholder 5">
            <a:extLst>
              <a:ext uri="{FF2B5EF4-FFF2-40B4-BE49-F238E27FC236}">
                <a16:creationId xmlns:a16="http://schemas.microsoft.com/office/drawing/2014/main" id="{893E1F61-4260-9C4D-AB89-CE7BE42C2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0F333-43E3-5847-B0EC-E9AB122D534C}"/>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58618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806A-B7D2-7140-9436-1143278A7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E6735-5C95-C54F-8E6D-915607B7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5059F-B372-DB48-B36F-AA1616F3B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6C662-5F07-F443-B63B-58577DB75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AC9D6-AFA3-A546-BB82-E3D4FE01C9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8E6B6-73E5-CA41-8BD4-041E50F46C1F}"/>
              </a:ext>
            </a:extLst>
          </p:cNvPr>
          <p:cNvSpPr>
            <a:spLocks noGrp="1"/>
          </p:cNvSpPr>
          <p:nvPr>
            <p:ph type="dt" sz="half" idx="10"/>
          </p:nvPr>
        </p:nvSpPr>
        <p:spPr/>
        <p:txBody>
          <a:bodyPr/>
          <a:lstStyle/>
          <a:p>
            <a:fld id="{242EED87-2C30-6C46-8CD5-5737BBF046EB}" type="datetimeFigureOut">
              <a:rPr lang="en-US" smtClean="0"/>
              <a:t>3/21/2024</a:t>
            </a:fld>
            <a:endParaRPr lang="en-US"/>
          </a:p>
        </p:txBody>
      </p:sp>
      <p:sp>
        <p:nvSpPr>
          <p:cNvPr id="8" name="Footer Placeholder 7">
            <a:extLst>
              <a:ext uri="{FF2B5EF4-FFF2-40B4-BE49-F238E27FC236}">
                <a16:creationId xmlns:a16="http://schemas.microsoft.com/office/drawing/2014/main" id="{1AD955FE-D63C-D841-944B-31661EB39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28364-DF09-0447-BD31-D77CF631417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81749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A369-3332-8449-82FA-53904157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4008B-3EEF-6E40-9202-C50512A3BC5A}"/>
              </a:ext>
            </a:extLst>
          </p:cNvPr>
          <p:cNvSpPr>
            <a:spLocks noGrp="1"/>
          </p:cNvSpPr>
          <p:nvPr>
            <p:ph type="dt" sz="half" idx="10"/>
          </p:nvPr>
        </p:nvSpPr>
        <p:spPr/>
        <p:txBody>
          <a:bodyPr/>
          <a:lstStyle/>
          <a:p>
            <a:fld id="{242EED87-2C30-6C46-8CD5-5737BBF046EB}" type="datetimeFigureOut">
              <a:rPr lang="en-US" smtClean="0"/>
              <a:t>3/21/2024</a:t>
            </a:fld>
            <a:endParaRPr lang="en-US"/>
          </a:p>
        </p:txBody>
      </p:sp>
      <p:sp>
        <p:nvSpPr>
          <p:cNvPr id="4" name="Footer Placeholder 3">
            <a:extLst>
              <a:ext uri="{FF2B5EF4-FFF2-40B4-BE49-F238E27FC236}">
                <a16:creationId xmlns:a16="http://schemas.microsoft.com/office/drawing/2014/main" id="{6AC30F60-22F5-CF4F-8300-0C23FA8D6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6F9C5-71CD-DF4D-87AE-1E5603379355}"/>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419011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D5756-9533-5947-8AA4-A55E45B54662}"/>
              </a:ext>
            </a:extLst>
          </p:cNvPr>
          <p:cNvSpPr>
            <a:spLocks noGrp="1"/>
          </p:cNvSpPr>
          <p:nvPr>
            <p:ph type="dt" sz="half" idx="10"/>
          </p:nvPr>
        </p:nvSpPr>
        <p:spPr/>
        <p:txBody>
          <a:bodyPr/>
          <a:lstStyle/>
          <a:p>
            <a:fld id="{242EED87-2C30-6C46-8CD5-5737BBF046EB}" type="datetimeFigureOut">
              <a:rPr lang="en-US" smtClean="0"/>
              <a:t>3/21/2024</a:t>
            </a:fld>
            <a:endParaRPr lang="en-US"/>
          </a:p>
        </p:txBody>
      </p:sp>
      <p:sp>
        <p:nvSpPr>
          <p:cNvPr id="3" name="Footer Placeholder 2">
            <a:extLst>
              <a:ext uri="{FF2B5EF4-FFF2-40B4-BE49-F238E27FC236}">
                <a16:creationId xmlns:a16="http://schemas.microsoft.com/office/drawing/2014/main" id="{5B54A894-2BDD-664C-9734-01944B8EE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38AFC-927D-0E4C-8765-513AA32F5C5A}"/>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68884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B2AB-6FB0-3F4B-B296-90A3EB5BD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6C93C-3293-7641-AEA6-C4007B00A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A7650-C748-FB4E-9BA6-288E3E3F4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EDD49-D3A1-B74F-A8BB-1077D7DCEC7E}"/>
              </a:ext>
            </a:extLst>
          </p:cNvPr>
          <p:cNvSpPr>
            <a:spLocks noGrp="1"/>
          </p:cNvSpPr>
          <p:nvPr>
            <p:ph type="dt" sz="half" idx="10"/>
          </p:nvPr>
        </p:nvSpPr>
        <p:spPr/>
        <p:txBody>
          <a:bodyPr/>
          <a:lstStyle/>
          <a:p>
            <a:fld id="{242EED87-2C30-6C46-8CD5-5737BBF046EB}" type="datetimeFigureOut">
              <a:rPr lang="en-US" smtClean="0"/>
              <a:t>3/21/2024</a:t>
            </a:fld>
            <a:endParaRPr lang="en-US"/>
          </a:p>
        </p:txBody>
      </p:sp>
      <p:sp>
        <p:nvSpPr>
          <p:cNvPr id="6" name="Footer Placeholder 5">
            <a:extLst>
              <a:ext uri="{FF2B5EF4-FFF2-40B4-BE49-F238E27FC236}">
                <a16:creationId xmlns:a16="http://schemas.microsoft.com/office/drawing/2014/main" id="{9F082356-7C2E-8A4E-9BC3-2381AEED3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08F6-B699-7C45-B509-8772F6DF494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98190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179F-7EA1-A64F-AA5A-4307727C6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14D99-0F9D-1849-B080-00CC58551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78331-B9EE-984C-BF89-C28E8A1BA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ECBAC-97ED-0B47-A77B-78F83C6495ED}"/>
              </a:ext>
            </a:extLst>
          </p:cNvPr>
          <p:cNvSpPr>
            <a:spLocks noGrp="1"/>
          </p:cNvSpPr>
          <p:nvPr>
            <p:ph type="dt" sz="half" idx="10"/>
          </p:nvPr>
        </p:nvSpPr>
        <p:spPr/>
        <p:txBody>
          <a:bodyPr/>
          <a:lstStyle/>
          <a:p>
            <a:fld id="{242EED87-2C30-6C46-8CD5-5737BBF046EB}" type="datetimeFigureOut">
              <a:rPr lang="en-US" smtClean="0"/>
              <a:t>3/21/2024</a:t>
            </a:fld>
            <a:endParaRPr lang="en-US"/>
          </a:p>
        </p:txBody>
      </p:sp>
      <p:sp>
        <p:nvSpPr>
          <p:cNvPr id="6" name="Footer Placeholder 5">
            <a:extLst>
              <a:ext uri="{FF2B5EF4-FFF2-40B4-BE49-F238E27FC236}">
                <a16:creationId xmlns:a16="http://schemas.microsoft.com/office/drawing/2014/main" id="{C15CB222-F7B7-A440-BD6A-F188B5160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D5C41-6ADD-3445-9543-8CBA4F2CCE2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5519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42707-DAB0-9642-AB96-BCDAFE10A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5FAD-B53E-A44E-ACCE-FA867107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C309E-16C9-9949-AF70-5ED12581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t>3/21/2024</a:t>
            </a:fld>
            <a:endParaRPr lang="en-US"/>
          </a:p>
        </p:txBody>
      </p:sp>
      <p:sp>
        <p:nvSpPr>
          <p:cNvPr id="5" name="Footer Placeholder 4">
            <a:extLst>
              <a:ext uri="{FF2B5EF4-FFF2-40B4-BE49-F238E27FC236}">
                <a16:creationId xmlns:a16="http://schemas.microsoft.com/office/drawing/2014/main" id="{AC45BAAE-3D1C-F24D-97C2-A7BE90B75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00EC8-E292-F447-B047-35F0458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t>‹#›</a:t>
            </a:fld>
            <a:endParaRPr lang="en-US"/>
          </a:p>
        </p:txBody>
      </p:sp>
    </p:spTree>
    <p:extLst>
      <p:ext uri="{BB962C8B-B14F-4D97-AF65-F5344CB8AC3E}">
        <p14:creationId xmlns:p14="http://schemas.microsoft.com/office/powerpoint/2010/main" val="1433237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E9C45-F094-B0D1-EAEE-D93D5F4F0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B78535BF-6471-BEA2-2EF1-02945DDA0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70C28A77-5DEF-B9A8-0959-6D57D721B8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8330F-13FE-4779-8691-0831CFE50827}" type="datetimeFigureOut">
              <a:rPr lang="en-CH" smtClean="0"/>
              <a:t>25/03/2024</a:t>
            </a:fld>
            <a:endParaRPr lang="en-CH"/>
          </a:p>
        </p:txBody>
      </p:sp>
      <p:sp>
        <p:nvSpPr>
          <p:cNvPr id="5" name="Footer Placeholder 4">
            <a:extLst>
              <a:ext uri="{FF2B5EF4-FFF2-40B4-BE49-F238E27FC236}">
                <a16:creationId xmlns:a16="http://schemas.microsoft.com/office/drawing/2014/main" id="{9D647A53-3E31-59D2-C047-CB00870D53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CC1BA378-32E6-2846-A815-5018A3AD49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3B615-E149-4F40-B73A-9DF14F397559}" type="slidenum">
              <a:rPr lang="en-CH" smtClean="0"/>
              <a:t>‹#›</a:t>
            </a:fld>
            <a:endParaRPr lang="en-CH"/>
          </a:p>
        </p:txBody>
      </p:sp>
    </p:spTree>
    <p:extLst>
      <p:ext uri="{BB962C8B-B14F-4D97-AF65-F5344CB8AC3E}">
        <p14:creationId xmlns:p14="http://schemas.microsoft.com/office/powerpoint/2010/main" val="1942927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26.xml.rels><?xml version="1.0" encoding="UTF-8" standalone="yes"?>
<Relationships xmlns="http://schemas.openxmlformats.org/package/2006/relationships"><Relationship Id="rId3" Type="http://schemas.openxmlformats.org/officeDocument/2006/relationships/hyperlink" Target="https://extranet.wmo.int/edistrib_exped/grp_prs/_en/01543-2024-I-Technical%20Experts_en.pdf" TargetMode="External"/><Relationship Id="rId7" Type="http://schemas.openxmlformats.org/officeDocument/2006/relationships/hyperlink" Target="https://meetings.wmo.int/INFCOM-3/SitePages/Selection%20of%20chairs%20of%20subsidiary%20bodies.aspx"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79">
            <a:extLst>
              <a:ext uri="{FF2B5EF4-FFF2-40B4-BE49-F238E27FC236}">
                <a16:creationId xmlns:a16="http://schemas.microsoft.com/office/drawing/2014/main" id="{D43B275B-84BF-C21D-40E8-7D1235DF538A}"/>
              </a:ext>
            </a:extLst>
          </p:cNvPr>
          <p:cNvSpPr/>
          <p:nvPr/>
        </p:nvSpPr>
        <p:spPr>
          <a:xfrm>
            <a:off x="1071908" y="1577336"/>
            <a:ext cx="10048183"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en-US" sz="4400" b="1" kern="1000" spc="-10" dirty="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t>Programmatic items</a:t>
            </a:r>
          </a:p>
        </p:txBody>
      </p:sp>
      <p:sp>
        <p:nvSpPr>
          <p:cNvPr id="5" name="Shape 79">
            <a:extLst>
              <a:ext uri="{FF2B5EF4-FFF2-40B4-BE49-F238E27FC236}">
                <a16:creationId xmlns:a16="http://schemas.microsoft.com/office/drawing/2014/main" id="{09DABE98-0BBB-BC8C-CDAE-C2AFF3268DAE}"/>
              </a:ext>
            </a:extLst>
          </p:cNvPr>
          <p:cNvSpPr/>
          <p:nvPr/>
        </p:nvSpPr>
        <p:spPr>
          <a:xfrm>
            <a:off x="1071906" y="2578890"/>
            <a:ext cx="10048183" cy="215443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en-US"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Pre INFCOM-3 Information Session</a:t>
            </a:r>
          </a:p>
          <a:p>
            <a:pPr algn="ctr"/>
            <a:r>
              <a:rPr lang="en-US"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(25 March - 5 April 2024)</a:t>
            </a:r>
          </a:p>
          <a:p>
            <a:pPr algn="ctr"/>
            <a:endParaRPr lang="en-CH"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endParaRPr>
          </a:p>
          <a:p>
            <a:pPr algn="ctr"/>
            <a:r>
              <a:rPr lang="en-CA"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J. Hasegawa/Secretariat</a:t>
            </a:r>
            <a:endParaRPr lang="hr-HR"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endParaRPr>
          </a:p>
          <a:p>
            <a:pPr algn="ctr"/>
            <a:r>
              <a:rPr lang="en-US" sz="2800" dirty="0">
                <a:solidFill>
                  <a:srgbClr val="005A9C"/>
                </a:solidFill>
                <a:latin typeface="Arial" panose="020B0604020202020204" pitchFamily="34" charset="0"/>
                <a:ea typeface="Verdana" panose="020B0604030504040204" pitchFamily="34" charset="0"/>
                <a:cs typeface="Arial" panose="020B0604020202020204" pitchFamily="34" charset="0"/>
              </a:rPr>
              <a:t>26 March 2024</a:t>
            </a:r>
            <a:endParaRPr lang="en-US"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10202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Expanded WWW </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programme</a:t>
            </a:r>
            <a:endPar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3" name="Rectangle 2">
            <a:extLst>
              <a:ext uri="{FF2B5EF4-FFF2-40B4-BE49-F238E27FC236}">
                <a16:creationId xmlns:a16="http://schemas.microsoft.com/office/drawing/2014/main" id="{3074FE70-E7A3-9E6F-192B-59975B7EE220}"/>
              </a:ext>
            </a:extLst>
          </p:cNvPr>
          <p:cNvSpPr/>
          <p:nvPr/>
        </p:nvSpPr>
        <p:spPr>
          <a:xfrm>
            <a:off x="279400" y="5803900"/>
            <a:ext cx="1841500" cy="9716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Content Placeholder 3">
            <a:extLst>
              <a:ext uri="{FF2B5EF4-FFF2-40B4-BE49-F238E27FC236}">
                <a16:creationId xmlns:a16="http://schemas.microsoft.com/office/drawing/2014/main" id="{8E87DD21-56B5-0B97-0397-8B76A9BAA973}"/>
              </a:ext>
            </a:extLst>
          </p:cNvPr>
          <p:cNvSpPr txBox="1">
            <a:spLocks/>
          </p:cNvSpPr>
          <p:nvPr/>
        </p:nvSpPr>
        <p:spPr>
          <a:xfrm>
            <a:off x="578498" y="1605279"/>
            <a:ext cx="11234057" cy="51702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sz="2400" dirty="0">
                <a:solidFill>
                  <a:prstClr val="black"/>
                </a:solidFill>
                <a:latin typeface="Arial" panose="020B0604020202020204" pitchFamily="34" charset="0"/>
                <a:cs typeface="Arial" panose="020B0604020202020204" pitchFamily="34" charset="0"/>
              </a:rPr>
              <a:t>Scope is defined in two dimensions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457200" marR="0" lvl="0" indent="-457200" algn="l" defTabSz="914400" rtl="0" eaLnBrk="1" fontAlgn="auto" latinLnBrk="0" hangingPunct="1">
              <a:lnSpc>
                <a:spcPts val="2200"/>
              </a:lnSpc>
              <a:spcBef>
                <a:spcPts val="1000"/>
              </a:spcBef>
              <a:spcAft>
                <a:spcPts val="0"/>
              </a:spcAft>
              <a:buClrTx/>
              <a:buSzTx/>
              <a:buFont typeface="Arial" panose="020B0604020202020204" pitchFamily="34" charset="0"/>
              <a:buAutoNum type="arabicParenBoth"/>
              <a:tabLst/>
              <a:defRPr/>
            </a:pPr>
            <a:r>
              <a:rPr lang="en-US" sz="2400" dirty="0">
                <a:solidFill>
                  <a:prstClr val="black"/>
                </a:solidFill>
                <a:latin typeface="Arial" panose="020B0604020202020204" pitchFamily="34" charset="0"/>
                <a:cs typeface="Arial" panose="020B0604020202020204" pitchFamily="34" charset="0"/>
              </a:rPr>
              <a:t>Application areas, including their users</a:t>
            </a:r>
          </a:p>
          <a:p>
            <a:pPr marL="914400" lvl="1" indent="-457200">
              <a:lnSpc>
                <a:spcPts val="1700"/>
              </a:lnSpc>
              <a:spcBef>
                <a:spcPts val="1000"/>
              </a:spcBef>
              <a:buFont typeface="+mj-lt"/>
              <a:buAutoNum type="alphaLcParen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Weather and weather-related applications;</a:t>
            </a:r>
          </a:p>
          <a:p>
            <a:pPr marL="914400" lvl="1" indent="-457200">
              <a:lnSpc>
                <a:spcPts val="1700"/>
              </a:lnSpc>
              <a:spcBef>
                <a:spcPts val="1000"/>
              </a:spcBef>
              <a:buFont typeface="+mj-lt"/>
              <a:buAutoNum type="alphaLcParen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Climate, including climate services and including the contribution to and from the Global Climate Observing System (GCOS);</a:t>
            </a:r>
          </a:p>
          <a:p>
            <a:pPr marL="914400" lvl="1" indent="-457200">
              <a:lnSpc>
                <a:spcPts val="1700"/>
              </a:lnSpc>
              <a:spcBef>
                <a:spcPts val="1000"/>
              </a:spcBef>
              <a:buFont typeface="+mj-lt"/>
              <a:buAutoNum type="alphaLcParen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Water-related applications;</a:t>
            </a:r>
          </a:p>
          <a:p>
            <a:pPr marL="914400" lvl="1" indent="-457200">
              <a:lnSpc>
                <a:spcPts val="1700"/>
              </a:lnSpc>
              <a:spcBef>
                <a:spcPts val="1000"/>
              </a:spcBef>
              <a:buFont typeface="+mj-lt"/>
              <a:buAutoNum type="alphaLcParen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Related environmental services, specifically atmospheric composition-related applications, and space weather services.</a:t>
            </a:r>
          </a:p>
          <a:p>
            <a:pPr marL="457200" indent="-457200">
              <a:lnSpc>
                <a:spcPts val="2200"/>
              </a:lnSpc>
              <a:buFont typeface="Arial" panose="020B0604020202020204" pitchFamily="34" charset="0"/>
              <a:buAutoNum type="arabicParenBoth"/>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Earth system domains, where the component systems are operated in/for:</a:t>
            </a:r>
          </a:p>
          <a:p>
            <a:pPr marL="914400" lvl="1" indent="-457200">
              <a:lnSpc>
                <a:spcPts val="1700"/>
              </a:lnSpc>
              <a:spcBef>
                <a:spcPts val="1000"/>
              </a:spcBef>
              <a:buFont typeface="+mj-lt"/>
              <a:buAutoNum type="alphaLcParenR"/>
            </a:pPr>
            <a:r>
              <a:rPr lang="en-US" sz="1800" dirty="0">
                <a:solidFill>
                  <a:prstClr val="black"/>
                </a:solidFill>
                <a:latin typeface="Arial" panose="020B0604020202020204" pitchFamily="34" charset="0"/>
                <a:cs typeface="Arial" panose="020B0604020202020204" pitchFamily="34" charset="0"/>
              </a:rPr>
              <a:t>Atmosphere, both physics and chemistry (composition),</a:t>
            </a:r>
          </a:p>
          <a:p>
            <a:pPr marL="914400" lvl="1" indent="-457200">
              <a:lnSpc>
                <a:spcPts val="1700"/>
              </a:lnSpc>
              <a:spcBef>
                <a:spcPts val="1000"/>
              </a:spcBef>
              <a:buFont typeface="+mj-lt"/>
              <a:buAutoNum type="alphaLcParenR"/>
            </a:pPr>
            <a:r>
              <a:rPr lang="en-US" sz="1800" dirty="0">
                <a:solidFill>
                  <a:prstClr val="black"/>
                </a:solidFill>
                <a:latin typeface="Arial" panose="020B0604020202020204" pitchFamily="34" charset="0"/>
                <a:cs typeface="Arial" panose="020B0604020202020204" pitchFamily="34" charset="0"/>
              </a:rPr>
              <a:t>Hydrology</a:t>
            </a:r>
          </a:p>
          <a:p>
            <a:pPr marL="914400" lvl="1" indent="-457200">
              <a:lnSpc>
                <a:spcPts val="1700"/>
              </a:lnSpc>
              <a:spcBef>
                <a:spcPts val="1000"/>
              </a:spcBef>
              <a:buFont typeface="+mj-lt"/>
              <a:buAutoNum type="alphaLcParenR"/>
            </a:pPr>
            <a:r>
              <a:rPr lang="en-US" sz="1800" dirty="0">
                <a:solidFill>
                  <a:prstClr val="black"/>
                </a:solidFill>
                <a:latin typeface="Arial" panose="020B0604020202020204" pitchFamily="34" charset="0"/>
                <a:cs typeface="Arial" panose="020B0604020202020204" pitchFamily="34" charset="0"/>
              </a:rPr>
              <a:t>Cryosphere</a:t>
            </a:r>
          </a:p>
          <a:p>
            <a:pPr marL="914400" lvl="1" indent="-457200">
              <a:lnSpc>
                <a:spcPts val="1700"/>
              </a:lnSpc>
              <a:spcBef>
                <a:spcPts val="1000"/>
              </a:spcBef>
              <a:buFont typeface="+mj-lt"/>
              <a:buAutoNum type="alphaLcParenR"/>
            </a:pPr>
            <a:r>
              <a:rPr lang="en-US" sz="1800" dirty="0">
                <a:solidFill>
                  <a:prstClr val="black"/>
                </a:solidFill>
                <a:latin typeface="Arial" panose="020B0604020202020204" pitchFamily="34" charset="0"/>
                <a:cs typeface="Arial" panose="020B0604020202020204" pitchFamily="34" charset="0"/>
              </a:rPr>
              <a:t>Ocean</a:t>
            </a:r>
          </a:p>
          <a:p>
            <a:pPr marL="914400" lvl="1" indent="-457200">
              <a:lnSpc>
                <a:spcPts val="1700"/>
              </a:lnSpc>
              <a:spcBef>
                <a:spcPts val="1000"/>
              </a:spcBef>
              <a:buFont typeface="+mj-lt"/>
              <a:buAutoNum type="alphaLcParenR"/>
            </a:pPr>
            <a:r>
              <a:rPr lang="en-US" sz="1800" dirty="0">
                <a:solidFill>
                  <a:prstClr val="black"/>
                </a:solidFill>
                <a:latin typeface="Arial" panose="020B0604020202020204" pitchFamily="34" charset="0"/>
                <a:cs typeface="Arial" panose="020B0604020202020204" pitchFamily="34" charset="0"/>
              </a:rPr>
              <a:t>Terrestrial/land surface that are not covered by hydrology and cryosphere domains;</a:t>
            </a:r>
          </a:p>
          <a:p>
            <a:pPr marL="914400" lvl="1" indent="-457200">
              <a:lnSpc>
                <a:spcPts val="1700"/>
              </a:lnSpc>
              <a:spcBef>
                <a:spcPts val="1000"/>
              </a:spcBef>
              <a:buFont typeface="+mj-lt"/>
              <a:buAutoNum type="alphaLcParenR"/>
            </a:pPr>
            <a:r>
              <a:rPr lang="en-US" sz="1800" dirty="0">
                <a:solidFill>
                  <a:prstClr val="black"/>
                </a:solidFill>
                <a:latin typeface="Arial" panose="020B0604020202020204" pitchFamily="34" charset="0"/>
                <a:cs typeface="Arial" panose="020B0604020202020204" pitchFamily="34" charset="0"/>
              </a:rPr>
              <a:t>Space weather</a:t>
            </a:r>
          </a:p>
        </p:txBody>
      </p:sp>
    </p:spTree>
    <p:extLst>
      <p:ext uri="{BB962C8B-B14F-4D97-AF65-F5344CB8AC3E}">
        <p14:creationId xmlns:p14="http://schemas.microsoft.com/office/powerpoint/2010/main" val="354571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Expanded WWW </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programme</a:t>
            </a:r>
            <a:endPar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2" name="Content Placeholder 3">
            <a:extLst>
              <a:ext uri="{FF2B5EF4-FFF2-40B4-BE49-F238E27FC236}">
                <a16:creationId xmlns:a16="http://schemas.microsoft.com/office/drawing/2014/main" id="{8E87DD21-56B5-0B97-0397-8B76A9BAA973}"/>
              </a:ext>
            </a:extLst>
          </p:cNvPr>
          <p:cNvSpPr txBox="1">
            <a:spLocks/>
          </p:cNvSpPr>
          <p:nvPr/>
        </p:nvSpPr>
        <p:spPr>
          <a:xfrm>
            <a:off x="578498" y="1605279"/>
            <a:ext cx="11234057" cy="51702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Scope:</a:t>
            </a:r>
          </a:p>
          <a:p>
            <a:pPr marL="0" indent="0">
              <a:lnSpc>
                <a:spcPts val="2400"/>
              </a:lnSpc>
              <a:buNone/>
            </a:pPr>
            <a:r>
              <a:rPr lang="en-US" sz="2400" dirty="0">
                <a:solidFill>
                  <a:prstClr val="black"/>
                </a:solidFill>
                <a:latin typeface="Arial" panose="020B0604020202020204" pitchFamily="34" charset="0"/>
                <a:cs typeface="Arial" panose="020B0604020202020204" pitchFamily="34" charset="0"/>
              </a:rPr>
              <a:t>(3)	Emphasizing the importance of partnership with non-NMHSs entities, 	especially in the non-atmospheric Earth system domains.</a:t>
            </a:r>
          </a:p>
          <a:p>
            <a:pPr marL="0" marR="0" lvl="0" indent="0" algn="l" defTabSz="914400" rtl="0" eaLnBrk="1" fontAlgn="auto" latinLnBrk="0" hangingPunct="1">
              <a:lnSpc>
                <a:spcPts val="2400"/>
              </a:lnSpc>
              <a:spcBef>
                <a:spcPts val="1000"/>
              </a:spcBef>
              <a:spcAft>
                <a:spcPts val="0"/>
              </a:spcAft>
              <a:buClrTx/>
              <a:buSzTx/>
              <a:buNone/>
              <a:tabLst/>
              <a:defRPr/>
            </a:pPr>
            <a:r>
              <a:rPr lang="en-US" sz="2400" dirty="0">
                <a:solidFill>
                  <a:prstClr val="black"/>
                </a:solidFill>
                <a:latin typeface="Arial" panose="020B0604020202020204" pitchFamily="34" charset="0"/>
                <a:cs typeface="Arial" panose="020B0604020202020204" pitchFamily="34" charset="0"/>
              </a:rPr>
              <a:t>(4)	The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those activities for assisting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surface and upper-air meteorological and other Earth system observations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areas of global commons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space (through the affiliated Space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High Seas, and the Antarctic, working with relevant 	international organizations, as well as the development and 	implementation of Antarctic regional practices and facilitating the exchange 	and dissemination of Antarctic data for operational and research purposes.</a:t>
            </a:r>
          </a:p>
        </p:txBody>
      </p:sp>
    </p:spTree>
    <p:extLst>
      <p:ext uri="{BB962C8B-B14F-4D97-AF65-F5344CB8AC3E}">
        <p14:creationId xmlns:p14="http://schemas.microsoft.com/office/powerpoint/2010/main" val="340774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Expanded WWW </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programme</a:t>
            </a:r>
            <a:endPar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2" name="Content Placeholder 3">
            <a:extLst>
              <a:ext uri="{FF2B5EF4-FFF2-40B4-BE49-F238E27FC236}">
                <a16:creationId xmlns:a16="http://schemas.microsoft.com/office/drawing/2014/main" id="{8E87DD21-56B5-0B97-0397-8B76A9BAA973}"/>
              </a:ext>
            </a:extLst>
          </p:cNvPr>
          <p:cNvSpPr txBox="1">
            <a:spLocks/>
          </p:cNvSpPr>
          <p:nvPr/>
        </p:nvSpPr>
        <p:spPr>
          <a:xfrm>
            <a:off x="578498" y="1605279"/>
            <a:ext cx="11234057" cy="51702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500" b="1" u="sng" dirty="0">
                <a:latin typeface="Arial" panose="020B0604020202020204" pitchFamily="34" charset="0"/>
                <a:cs typeface="Arial" panose="020B0604020202020204" pitchFamily="34" charset="0"/>
              </a:rPr>
              <a:t>Overall objectives</a:t>
            </a:r>
            <a:r>
              <a:rPr lang="en-US" sz="1500" dirty="0">
                <a:latin typeface="Arial" panose="020B0604020202020204" pitchFamily="34" charset="0"/>
                <a:cs typeface="Arial" panose="020B0604020202020204" pitchFamily="34" charset="0"/>
              </a:rPr>
              <a:t>: </a:t>
            </a:r>
          </a:p>
          <a:p>
            <a:pPr>
              <a:lnSpc>
                <a:spcPct val="120000"/>
              </a:lnSpc>
              <a:spcBef>
                <a:spcPts val="0"/>
              </a:spcBef>
            </a:pPr>
            <a:r>
              <a:rPr lang="en-US" sz="1500" dirty="0">
                <a:latin typeface="Arial" panose="020B0604020202020204" pitchFamily="34" charset="0"/>
                <a:cs typeface="Arial" panose="020B0604020202020204" pitchFamily="34" charset="0"/>
              </a:rPr>
              <a:t>Underpinned by the WMO Unified Data Policy</a:t>
            </a:r>
          </a:p>
          <a:p>
            <a:pPr marL="0" indent="0">
              <a:lnSpc>
                <a:spcPct val="120000"/>
              </a:lnSpc>
              <a:spcBef>
                <a:spcPts val="0"/>
              </a:spcBef>
              <a:buNone/>
            </a:pPr>
            <a:r>
              <a:rPr lang="en-US" sz="1500" dirty="0">
                <a:latin typeface="Arial" panose="020B0604020202020204" pitchFamily="34" charset="0"/>
                <a:cs typeface="Arial" panose="020B0604020202020204" pitchFamily="34" charset="0"/>
              </a:rPr>
              <a:t>The </a:t>
            </a:r>
            <a:r>
              <a:rPr lang="en-US" sz="1500" dirty="0" err="1">
                <a:latin typeface="Arial" panose="020B0604020202020204" pitchFamily="34" charset="0"/>
                <a:cs typeface="Arial" panose="020B0604020202020204" pitchFamily="34" charset="0"/>
              </a:rPr>
              <a:t>progrramme</a:t>
            </a:r>
            <a:r>
              <a:rPr lang="en-US" sz="1500" dirty="0">
                <a:latin typeface="Arial" panose="020B0604020202020204" pitchFamily="34" charset="0"/>
                <a:cs typeface="Arial" panose="020B0604020202020204" pitchFamily="34" charset="0"/>
              </a:rPr>
              <a:t> ensures the long-term outcomes are reached by 2030:</a:t>
            </a:r>
          </a:p>
          <a:p>
            <a:pPr lvl="1">
              <a:lnSpc>
                <a:spcPct val="120000"/>
              </a:lnSpc>
              <a:spcBef>
                <a:spcPts val="0"/>
              </a:spcBef>
            </a:pPr>
            <a:r>
              <a:rPr lang="en-US" sz="1500" dirty="0">
                <a:latin typeface="Arial" panose="020B0604020202020204" pitchFamily="34" charset="0"/>
                <a:cs typeface="Arial" panose="020B0604020202020204" pitchFamily="34" charset="0"/>
              </a:rPr>
              <a:t>An integrated Earth system observational network, including on hydrology, ocean, cryosphere, atmospheric composition and space weather, increasingly automated and optimized to ensure effective and sustainable global coverage;</a:t>
            </a:r>
          </a:p>
          <a:p>
            <a:pPr lvl="1">
              <a:lnSpc>
                <a:spcPct val="120000"/>
              </a:lnSpc>
              <a:spcBef>
                <a:spcPts val="0"/>
              </a:spcBef>
            </a:pPr>
            <a:r>
              <a:rPr lang="en-US" sz="1500" dirty="0">
                <a:latin typeface="Arial" panose="020B0604020202020204" pitchFamily="34" charset="0"/>
                <a:cs typeface="Arial" panose="020B0604020202020204" pitchFamily="34" charset="0"/>
              </a:rPr>
              <a:t>High-quality fit-for-purpose traceable measurements of all components of the Earth System, feeding a continuous free and unrestricted global data exchange in accordance with the WMO Unified Data Policy and underpinned by standardized data management and exchange mechanisms; and</a:t>
            </a:r>
          </a:p>
          <a:p>
            <a:pPr lvl="1">
              <a:lnSpc>
                <a:spcPct val="120000"/>
              </a:lnSpc>
              <a:spcBef>
                <a:spcPts val="0"/>
              </a:spcBef>
            </a:pPr>
            <a:r>
              <a:rPr lang="en-US" sz="1500" dirty="0">
                <a:latin typeface="Arial" panose="020B0604020202020204" pitchFamily="34" charset="0"/>
                <a:cs typeface="Arial" panose="020B0604020202020204" pitchFamily="34" charset="0"/>
              </a:rPr>
              <a:t>Increasingly more relevant, reliable, and quality assured Earth system numerical analysis and prediction products provided to enable Members to provide required services.</a:t>
            </a:r>
          </a:p>
          <a:p>
            <a:pPr marL="0" indent="0">
              <a:lnSpc>
                <a:spcPct val="120000"/>
              </a:lnSpc>
              <a:spcBef>
                <a:spcPts val="0"/>
              </a:spcBef>
              <a:buNone/>
            </a:pPr>
            <a:r>
              <a:rPr lang="en-US" sz="1500" dirty="0">
                <a:latin typeface="Arial" panose="020B0604020202020204" pitchFamily="34" charset="0"/>
                <a:cs typeface="Arial" panose="020B0604020202020204" pitchFamily="34" charset="0"/>
              </a:rPr>
              <a:t>The </a:t>
            </a:r>
            <a:r>
              <a:rPr lang="en-US" sz="1500" dirty="0" err="1">
                <a:latin typeface="Arial" panose="020B0604020202020204" pitchFamily="34" charset="0"/>
                <a:cs typeface="Arial" panose="020B0604020202020204" pitchFamily="34" charset="0"/>
              </a:rPr>
              <a:t>Programme</a:t>
            </a:r>
            <a:r>
              <a:rPr lang="en-US" sz="1500" dirty="0">
                <a:latin typeface="Arial" panose="020B0604020202020204" pitchFamily="34" charset="0"/>
                <a:cs typeface="Arial" panose="020B0604020202020204" pitchFamily="34" charset="0"/>
              </a:rPr>
              <a:t> directly addresses Strategic Objectives 2.1, 2.2 and 2.3 of the WMO Strategic Plan 2024-2027:</a:t>
            </a:r>
          </a:p>
          <a:p>
            <a:pPr marL="457200" lvl="1" indent="0">
              <a:lnSpc>
                <a:spcPct val="120000"/>
              </a:lnSpc>
              <a:spcBef>
                <a:spcPts val="0"/>
              </a:spcBef>
              <a:buNone/>
            </a:pPr>
            <a:r>
              <a:rPr lang="en-US" sz="1500" dirty="0">
                <a:latin typeface="Arial" panose="020B0604020202020204" pitchFamily="34" charset="0"/>
                <a:cs typeface="Arial" panose="020B0604020202020204" pitchFamily="34" charset="0"/>
              </a:rPr>
              <a:t>2.1	Optimize the acquisition of Earth system observation data through the WMO Integrated Global Observing System 	(WIGOS);</a:t>
            </a:r>
          </a:p>
          <a:p>
            <a:pPr marL="457200" lvl="1" indent="0">
              <a:lnSpc>
                <a:spcPct val="120000"/>
              </a:lnSpc>
              <a:spcBef>
                <a:spcPts val="0"/>
              </a:spcBef>
              <a:buNone/>
            </a:pPr>
            <a:r>
              <a:rPr lang="en-US" sz="1500" dirty="0">
                <a:latin typeface="Arial" panose="020B0604020202020204" pitchFamily="34" charset="0"/>
                <a:cs typeface="Arial" panose="020B0604020202020204" pitchFamily="34" charset="0"/>
              </a:rPr>
              <a:t>2.2	Improve and increase access to, exchange and management of current and past Earth system observation data and 	derived products through the WMO Information System (WIS); and</a:t>
            </a:r>
          </a:p>
          <a:p>
            <a:pPr marL="457200" lvl="1" indent="0">
              <a:lnSpc>
                <a:spcPct val="120000"/>
              </a:lnSpc>
              <a:spcBef>
                <a:spcPts val="0"/>
              </a:spcBef>
              <a:buNone/>
            </a:pPr>
            <a:r>
              <a:rPr lang="en-US" sz="1500" dirty="0">
                <a:latin typeface="Arial" panose="020B0604020202020204" pitchFamily="34" charset="0"/>
                <a:cs typeface="Arial" panose="020B0604020202020204" pitchFamily="34" charset="0"/>
              </a:rPr>
              <a:t>2.3	Enable access to and use of numerical analysis and Earth system prediction products at all temporal and spatial scales 	from the WMO Integrated Processing and Prediction System (WIPPS).</a:t>
            </a:r>
          </a:p>
        </p:txBody>
      </p:sp>
    </p:spTree>
    <p:extLst>
      <p:ext uri="{BB962C8B-B14F-4D97-AF65-F5344CB8AC3E}">
        <p14:creationId xmlns:p14="http://schemas.microsoft.com/office/powerpoint/2010/main" val="166258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diagram of a diagram&#10;&#10;Description automatically generated with medium confidence">
            <a:extLst>
              <a:ext uri="{FF2B5EF4-FFF2-40B4-BE49-F238E27FC236}">
                <a16:creationId xmlns:a16="http://schemas.microsoft.com/office/drawing/2014/main" id="{6FD74341-C083-CBCC-FD72-44D0DC66413A}"/>
              </a:ext>
            </a:extLst>
          </p:cNvPr>
          <p:cNvPicPr>
            <a:picLocks noChangeAspect="1"/>
          </p:cNvPicPr>
          <p:nvPr/>
        </p:nvPicPr>
        <p:blipFill>
          <a:blip r:embed="rId3"/>
          <a:stretch>
            <a:fillRect/>
          </a:stretch>
        </p:blipFill>
        <p:spPr>
          <a:xfrm>
            <a:off x="3035617" y="209205"/>
            <a:ext cx="6120765" cy="5556250"/>
          </a:xfrm>
          <a:prstGeom prst="rect">
            <a:avLst/>
          </a:prstGeom>
        </p:spPr>
      </p:pic>
      <p:sp>
        <p:nvSpPr>
          <p:cNvPr id="4" name="Rectangle 3">
            <a:extLst>
              <a:ext uri="{FF2B5EF4-FFF2-40B4-BE49-F238E27FC236}">
                <a16:creationId xmlns:a16="http://schemas.microsoft.com/office/drawing/2014/main" id="{D39D863D-EEF6-3709-008A-25DF599F7D1E}"/>
              </a:ext>
            </a:extLst>
          </p:cNvPr>
          <p:cNvSpPr/>
          <p:nvPr/>
        </p:nvSpPr>
        <p:spPr>
          <a:xfrm>
            <a:off x="279400" y="5803900"/>
            <a:ext cx="1841500" cy="9716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TextBox 2">
            <a:extLst>
              <a:ext uri="{FF2B5EF4-FFF2-40B4-BE49-F238E27FC236}">
                <a16:creationId xmlns:a16="http://schemas.microsoft.com/office/drawing/2014/main" id="{8DD2E2B1-1583-6B0A-F689-BD759E777794}"/>
              </a:ext>
            </a:extLst>
          </p:cNvPr>
          <p:cNvSpPr txBox="1"/>
          <p:nvPr/>
        </p:nvSpPr>
        <p:spPr>
          <a:xfrm>
            <a:off x="1269999" y="5765455"/>
            <a:ext cx="965200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Component systems of the expanded World Weather Watch: the WMO Integrated Global Observing System, the WMO Information System and the WMO Integrated Processing and Prediction System (WMO global infrastructure) – their interrelation and the relation with users</a:t>
            </a:r>
            <a:endParaRPr lang="en-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68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027539" y="491603"/>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Programme</a:t>
            </a: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 components </a:t>
            </a:r>
          </a:p>
        </p:txBody>
      </p:sp>
      <p:sp>
        <p:nvSpPr>
          <p:cNvPr id="3" name="Content Placeholder 3">
            <a:extLst>
              <a:ext uri="{FF2B5EF4-FFF2-40B4-BE49-F238E27FC236}">
                <a16:creationId xmlns:a16="http://schemas.microsoft.com/office/drawing/2014/main" id="{3E35684C-D2AF-CA8E-ADC7-8BB5B4BE4D96}"/>
              </a:ext>
            </a:extLst>
          </p:cNvPr>
          <p:cNvSpPr txBox="1">
            <a:spLocks/>
          </p:cNvSpPr>
          <p:nvPr/>
        </p:nvSpPr>
        <p:spPr>
          <a:xfrm>
            <a:off x="807209" y="1514032"/>
            <a:ext cx="5157787" cy="5051867"/>
          </a:xfrm>
          <a:prstGeom prst="rect">
            <a:avLst/>
          </a:prstGeom>
          <a:solidFill>
            <a:srgbClr val="AFDDFF"/>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lnSpc>
                <a:spcPct val="100000"/>
              </a:lnSpc>
              <a:spcBef>
                <a:spcPts val="0"/>
              </a:spcBef>
              <a:buNone/>
            </a:pPr>
            <a:r>
              <a:rPr lang="en-US" sz="1600" b="1" u="sng" dirty="0" err="1">
                <a:latin typeface="Arial" panose="020B0604020202020204" pitchFamily="34" charset="0"/>
                <a:cs typeface="Arial" panose="020B0604020202020204" pitchFamily="34" charset="0"/>
              </a:rPr>
              <a:t>Programme</a:t>
            </a:r>
            <a:r>
              <a:rPr lang="en-US" sz="1600" b="1" u="sng" dirty="0">
                <a:latin typeface="Arial" panose="020B0604020202020204" pitchFamily="34" charset="0"/>
                <a:cs typeface="Arial" panose="020B0604020202020204" pitchFamily="34" charset="0"/>
              </a:rPr>
              <a:t> component 1</a:t>
            </a:r>
            <a:r>
              <a:rPr lang="en-US" sz="1600" dirty="0">
                <a:latin typeface="Arial" panose="020B0604020202020204" pitchFamily="34" charset="0"/>
                <a:cs typeface="Arial" panose="020B0604020202020204" pitchFamily="34" charset="0"/>
              </a:rPr>
              <a:t>: WMO Integrated Global Observing System (WIGOS)</a:t>
            </a:r>
          </a:p>
          <a:p>
            <a:pPr marL="357188" indent="-357188">
              <a:lnSpc>
                <a:spcPct val="100000"/>
              </a:lnSpc>
              <a:spcBef>
                <a:spcPts val="0"/>
              </a:spcBef>
              <a:buNone/>
            </a:pPr>
            <a:endParaRPr lang="en-US" sz="1600" b="1" dirty="0">
              <a:latin typeface="Arial" panose="020B0604020202020204" pitchFamily="34" charset="0"/>
              <a:cs typeface="Arial" panose="020B0604020202020204" pitchFamily="34" charset="0"/>
            </a:endParaRPr>
          </a:p>
          <a:p>
            <a:pPr marL="357188" indent="-357188">
              <a:lnSpc>
                <a:spcPct val="100000"/>
              </a:lnSpc>
              <a:spcBef>
                <a:spcPts val="0"/>
              </a:spcBef>
              <a:buNone/>
            </a:pPr>
            <a:r>
              <a:rPr lang="en-US" sz="1600" b="1" dirty="0">
                <a:latin typeface="Arial" panose="020B0604020202020204" pitchFamily="34" charset="0"/>
                <a:cs typeface="Arial" panose="020B0604020202020204" pitchFamily="34" charset="0"/>
              </a:rPr>
              <a:t>Purpose and scope: </a:t>
            </a:r>
            <a:r>
              <a:rPr lang="en-US" sz="1600" dirty="0">
                <a:latin typeface="Arial" panose="020B0604020202020204" pitchFamily="34" charset="0"/>
                <a:cs typeface="Arial" panose="020B0604020202020204" pitchFamily="34" charset="0"/>
              </a:rPr>
              <a:t>responding the Convention Article 2 (a) and (c), with an additional dimension of surface-based (both ground and ocean) and space-based systems (coordinated through the affiliated Space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a:t>
            </a:r>
          </a:p>
          <a:p>
            <a:pPr marL="357188" indent="-357188">
              <a:lnSpc>
                <a:spcPct val="100000"/>
              </a:lnSpc>
              <a:spcBef>
                <a:spcPts val="0"/>
              </a:spcBef>
              <a:buNone/>
            </a:pPr>
            <a:endParaRPr lang="en-US" sz="1600" b="1" dirty="0">
              <a:latin typeface="Arial" panose="020B0604020202020204" pitchFamily="34" charset="0"/>
              <a:cs typeface="Arial" panose="020B0604020202020204" pitchFamily="34" charset="0"/>
            </a:endParaRPr>
          </a:p>
          <a:p>
            <a:pPr marL="357188" indent="-357188">
              <a:lnSpc>
                <a:spcPct val="100000"/>
              </a:lnSpc>
              <a:spcBef>
                <a:spcPts val="0"/>
              </a:spcBef>
              <a:buNone/>
            </a:pPr>
            <a:r>
              <a:rPr lang="en-US" sz="1600" b="1" dirty="0">
                <a:latin typeface="Arial" panose="020B0604020202020204" pitchFamily="34" charset="0"/>
                <a:cs typeface="Arial" panose="020B0604020202020204" pitchFamily="34" charset="0"/>
              </a:rPr>
              <a:t>Main long-term objective(s) </a:t>
            </a:r>
            <a:r>
              <a:rPr lang="en-US" sz="1600" dirty="0">
                <a:latin typeface="Arial" panose="020B0604020202020204" pitchFamily="34" charset="0"/>
                <a:cs typeface="Arial" panose="020B0604020202020204" pitchFamily="34" charset="0"/>
              </a:rPr>
              <a:t>* refer to the WIGOS Vision 2040, the High-Level Guidance, GCOS IP, GOOS 2030 Strategy, WMO-IOC Collaborative Strategy 2022-2025, GAW SIP, Vision and Strategy for Hydrology and Associated Plan of Action</a:t>
            </a:r>
          </a:p>
          <a:p>
            <a:pPr marL="357188" indent="-357188">
              <a:lnSpc>
                <a:spcPct val="100000"/>
              </a:lnSpc>
              <a:spcBef>
                <a:spcPts val="0"/>
              </a:spcBef>
              <a:buNone/>
            </a:pPr>
            <a:endParaRPr lang="en-US" sz="1600" b="1" dirty="0">
              <a:latin typeface="Arial" panose="020B0604020202020204" pitchFamily="34" charset="0"/>
              <a:cs typeface="Arial" panose="020B0604020202020204" pitchFamily="34" charset="0"/>
            </a:endParaRPr>
          </a:p>
          <a:p>
            <a:pPr marL="357188" indent="-357188">
              <a:lnSpc>
                <a:spcPct val="100000"/>
              </a:lnSpc>
              <a:spcBef>
                <a:spcPts val="0"/>
              </a:spcBef>
              <a:buNone/>
            </a:pPr>
            <a:r>
              <a:rPr lang="en-US" sz="1600" b="1" dirty="0">
                <a:latin typeface="Arial" panose="020B0604020202020204" pitchFamily="34" charset="0"/>
                <a:cs typeface="Arial" panose="020B0604020202020204" pitchFamily="34" charset="0"/>
              </a:rPr>
              <a:t>Implementation activities</a:t>
            </a:r>
          </a:p>
          <a:p>
            <a:pPr marL="357188" indent="-357188">
              <a:lnSpc>
                <a:spcPct val="100000"/>
              </a:lnSpc>
              <a:spcBef>
                <a:spcPts val="0"/>
              </a:spcBef>
              <a:buNone/>
            </a:pPr>
            <a:r>
              <a:rPr lang="en-US" sz="1600" dirty="0">
                <a:latin typeface="Arial" panose="020B0604020202020204" pitchFamily="34" charset="0"/>
                <a:cs typeface="Arial" panose="020B0604020202020204" pitchFamily="34" charset="0"/>
              </a:rPr>
              <a:t>By Members, INFCOM, SERCOM, RB, RAs and the Secretariat</a:t>
            </a:r>
          </a:p>
          <a:p>
            <a:pPr marL="357188" indent="-357188">
              <a:lnSpc>
                <a:spcPct val="100000"/>
              </a:lnSpc>
              <a:spcBef>
                <a:spcPts val="0"/>
              </a:spcBef>
              <a:buNone/>
            </a:pPr>
            <a:endParaRPr lang="en-US" sz="16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1378A143-E2C1-B5F3-E78E-72E96473BB52}"/>
              </a:ext>
            </a:extLst>
          </p:cNvPr>
          <p:cNvSpPr txBox="1">
            <a:spLocks/>
          </p:cNvSpPr>
          <p:nvPr/>
        </p:nvSpPr>
        <p:spPr>
          <a:xfrm>
            <a:off x="6227004" y="1514033"/>
            <a:ext cx="5736396" cy="2105467"/>
          </a:xfrm>
          <a:prstGeom prst="rect">
            <a:avLst/>
          </a:prstGeom>
          <a:solidFill>
            <a:srgbClr val="DAF1B9"/>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lnSpc>
                <a:spcPct val="100000"/>
              </a:lnSpc>
              <a:spcBef>
                <a:spcPts val="0"/>
              </a:spcBef>
              <a:buNone/>
            </a:pPr>
            <a:r>
              <a:rPr lang="en-US" sz="1600" b="1" u="sng" dirty="0" err="1">
                <a:latin typeface="Arial" panose="020B0604020202020204" pitchFamily="34" charset="0"/>
                <a:cs typeface="Arial" panose="020B0604020202020204" pitchFamily="34" charset="0"/>
              </a:rPr>
              <a:t>Programme</a:t>
            </a:r>
            <a:r>
              <a:rPr lang="en-US" sz="1600" b="1" u="sng" dirty="0">
                <a:latin typeface="Arial" panose="020B0604020202020204" pitchFamily="34" charset="0"/>
                <a:cs typeface="Arial" panose="020B0604020202020204" pitchFamily="34" charset="0"/>
              </a:rPr>
              <a:t> component 2</a:t>
            </a:r>
            <a:r>
              <a:rPr lang="en-US" sz="1600" dirty="0">
                <a:latin typeface="Arial" panose="020B0604020202020204" pitchFamily="34" charset="0"/>
                <a:cs typeface="Arial" panose="020B0604020202020204" pitchFamily="34" charset="0"/>
              </a:rPr>
              <a:t>: WMO Information System (WIS)</a:t>
            </a:r>
          </a:p>
          <a:p>
            <a:pPr marL="357188" indent="-357188">
              <a:lnSpc>
                <a:spcPct val="100000"/>
              </a:lnSpc>
              <a:spcBef>
                <a:spcPts val="0"/>
              </a:spcBef>
              <a:buNone/>
            </a:pPr>
            <a:endParaRPr lang="en-US" sz="1600" b="1" dirty="0">
              <a:latin typeface="Arial" panose="020B0604020202020204" pitchFamily="34" charset="0"/>
              <a:cs typeface="Arial" panose="020B0604020202020204" pitchFamily="34" charset="0"/>
            </a:endParaRPr>
          </a:p>
          <a:p>
            <a:pPr marL="357188" indent="-357188">
              <a:lnSpc>
                <a:spcPct val="100000"/>
              </a:lnSpc>
              <a:spcBef>
                <a:spcPts val="0"/>
              </a:spcBef>
              <a:buNone/>
            </a:pPr>
            <a:r>
              <a:rPr lang="en-US" sz="1600" b="1" dirty="0">
                <a:latin typeface="Arial" panose="020B0604020202020204" pitchFamily="34" charset="0"/>
                <a:cs typeface="Arial" panose="020B0604020202020204" pitchFamily="34" charset="0"/>
              </a:rPr>
              <a:t>Purpose and scope: </a:t>
            </a:r>
            <a:r>
              <a:rPr lang="en-US" sz="1600" dirty="0">
                <a:latin typeface="Arial" panose="020B0604020202020204" pitchFamily="34" charset="0"/>
                <a:cs typeface="Arial" panose="020B0604020202020204" pitchFamily="34" charset="0"/>
              </a:rPr>
              <a:t>responding the Convention Article 2 (b)</a:t>
            </a:r>
          </a:p>
          <a:p>
            <a:pPr marL="357188" indent="-357188">
              <a:lnSpc>
                <a:spcPct val="100000"/>
              </a:lnSpc>
              <a:spcBef>
                <a:spcPts val="0"/>
              </a:spcBef>
              <a:buNone/>
            </a:pPr>
            <a:endParaRPr lang="en-US" sz="1600" b="1" dirty="0">
              <a:latin typeface="Arial" panose="020B0604020202020204" pitchFamily="34" charset="0"/>
              <a:cs typeface="Arial" panose="020B0604020202020204" pitchFamily="34" charset="0"/>
            </a:endParaRPr>
          </a:p>
          <a:p>
            <a:pPr marL="357188" indent="-357188">
              <a:lnSpc>
                <a:spcPct val="100000"/>
              </a:lnSpc>
              <a:spcBef>
                <a:spcPts val="0"/>
              </a:spcBef>
              <a:buNone/>
            </a:pPr>
            <a:r>
              <a:rPr lang="en-US" sz="1600" b="1" dirty="0">
                <a:latin typeface="Arial" panose="020B0604020202020204" pitchFamily="34" charset="0"/>
                <a:cs typeface="Arial" panose="020B0604020202020204" pitchFamily="34" charset="0"/>
              </a:rPr>
              <a:t>Main long-term objective(s) </a:t>
            </a:r>
            <a:r>
              <a:rPr lang="en-US" sz="1600" dirty="0">
                <a:latin typeface="Arial" panose="020B0604020202020204" pitchFamily="34" charset="0"/>
                <a:cs typeface="Arial" panose="020B0604020202020204" pitchFamily="34" charset="0"/>
              </a:rPr>
              <a:t>* refer to WIS2 Strategy and IP</a:t>
            </a:r>
          </a:p>
          <a:p>
            <a:pPr marL="357188" indent="-357188">
              <a:lnSpc>
                <a:spcPct val="100000"/>
              </a:lnSpc>
              <a:spcBef>
                <a:spcPts val="0"/>
              </a:spcBef>
              <a:buNone/>
            </a:pPr>
            <a:r>
              <a:rPr lang="en-US" sz="1600" b="1" dirty="0">
                <a:latin typeface="Arial" panose="020B0604020202020204" pitchFamily="34" charset="0"/>
                <a:cs typeface="Arial" panose="020B0604020202020204" pitchFamily="34" charset="0"/>
              </a:rPr>
              <a:t>Implementation activities</a:t>
            </a:r>
          </a:p>
          <a:p>
            <a:pPr marL="357188" indent="-357188">
              <a:lnSpc>
                <a:spcPct val="100000"/>
              </a:lnSpc>
              <a:spcBef>
                <a:spcPts val="0"/>
              </a:spcBef>
              <a:buNone/>
            </a:pPr>
            <a:r>
              <a:rPr lang="en-US" sz="1600" dirty="0">
                <a:latin typeface="Arial" panose="020B0604020202020204" pitchFamily="34" charset="0"/>
                <a:cs typeface="Arial" panose="020B0604020202020204" pitchFamily="34" charset="0"/>
              </a:rPr>
              <a:t>By Members, INFCOM, SERCOM, RB, RAs and the Secretariat</a:t>
            </a:r>
          </a:p>
        </p:txBody>
      </p:sp>
      <p:sp>
        <p:nvSpPr>
          <p:cNvPr id="6" name="Content Placeholder 3">
            <a:extLst>
              <a:ext uri="{FF2B5EF4-FFF2-40B4-BE49-F238E27FC236}">
                <a16:creationId xmlns:a16="http://schemas.microsoft.com/office/drawing/2014/main" id="{0F1AABA9-4464-2EBE-5990-6FC0DFB04523}"/>
              </a:ext>
            </a:extLst>
          </p:cNvPr>
          <p:cNvSpPr txBox="1">
            <a:spLocks/>
          </p:cNvSpPr>
          <p:nvPr/>
        </p:nvSpPr>
        <p:spPr>
          <a:xfrm>
            <a:off x="6227004" y="3768846"/>
            <a:ext cx="5736396" cy="2797054"/>
          </a:xfrm>
          <a:prstGeom prst="rect">
            <a:avLst/>
          </a:prstGeom>
          <a:solidFill>
            <a:srgbClr val="FFE89F"/>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lnSpc>
                <a:spcPct val="100000"/>
              </a:lnSpc>
              <a:spcBef>
                <a:spcPts val="0"/>
              </a:spcBef>
              <a:buNone/>
            </a:pPr>
            <a:r>
              <a:rPr lang="en-US" sz="1600" b="1" u="sng" dirty="0" err="1">
                <a:latin typeface="Arial"/>
                <a:cs typeface="Arial"/>
              </a:rPr>
              <a:t>Programme</a:t>
            </a:r>
            <a:r>
              <a:rPr lang="en-US" sz="1600" b="1" u="sng" dirty="0">
                <a:latin typeface="Arial"/>
                <a:cs typeface="Arial"/>
              </a:rPr>
              <a:t> component 3</a:t>
            </a:r>
            <a:r>
              <a:rPr lang="en-US" sz="1600" dirty="0">
                <a:latin typeface="Arial"/>
                <a:cs typeface="Arial"/>
              </a:rPr>
              <a:t>: WMO Integrated Processing and Prediction System (WIPPS)</a:t>
            </a:r>
            <a:endParaRPr lang="en-US" dirty="0">
              <a:latin typeface="Arial"/>
              <a:cs typeface="Arial"/>
            </a:endParaRPr>
          </a:p>
          <a:p>
            <a:pPr marL="356870" indent="-356870">
              <a:lnSpc>
                <a:spcPct val="100000"/>
              </a:lnSpc>
              <a:spcBef>
                <a:spcPts val="0"/>
              </a:spcBef>
              <a:buNone/>
            </a:pPr>
            <a:endParaRPr lang="en-US" sz="1600" b="1" dirty="0">
              <a:latin typeface="Arial"/>
              <a:cs typeface="Arial"/>
            </a:endParaRPr>
          </a:p>
          <a:p>
            <a:pPr marL="356870" indent="-356870">
              <a:lnSpc>
                <a:spcPct val="100000"/>
              </a:lnSpc>
              <a:spcBef>
                <a:spcPts val="0"/>
              </a:spcBef>
              <a:buNone/>
            </a:pPr>
            <a:r>
              <a:rPr lang="en-US" sz="1600" b="1" dirty="0">
                <a:latin typeface="Arial"/>
                <a:cs typeface="Arial"/>
              </a:rPr>
              <a:t>Purpose and scope</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responding the Convention Article 2 (a) and (c)</a:t>
            </a:r>
            <a:endParaRPr lang="en-US" sz="1600" b="1" dirty="0">
              <a:latin typeface="Arial"/>
              <a:cs typeface="Arial"/>
            </a:endParaRPr>
          </a:p>
          <a:p>
            <a:pPr marL="356870" indent="-356870">
              <a:lnSpc>
                <a:spcPct val="100000"/>
              </a:lnSpc>
              <a:spcBef>
                <a:spcPts val="0"/>
              </a:spcBef>
              <a:buNone/>
            </a:pPr>
            <a:r>
              <a:rPr lang="en-US" sz="1600" b="1" dirty="0">
                <a:latin typeface="Arial"/>
                <a:cs typeface="Arial"/>
              </a:rPr>
              <a:t>Main long-term objective(s) </a:t>
            </a:r>
            <a:r>
              <a:rPr lang="en-US" sz="1600" dirty="0">
                <a:latin typeface="Arial"/>
                <a:cs typeface="Arial"/>
              </a:rPr>
              <a:t>* refer to the WIPPS collaborative framework, Vision and Strategy for Hydrology and Associated Plan of Action</a:t>
            </a:r>
            <a:endParaRPr lang="en-US" sz="1600" dirty="0">
              <a:latin typeface="Arial" panose="020B0604020202020204" pitchFamily="34" charset="0"/>
              <a:cs typeface="Arial" panose="020B0604020202020204" pitchFamily="34" charset="0"/>
            </a:endParaRPr>
          </a:p>
          <a:p>
            <a:pPr marL="356870" indent="-356870">
              <a:lnSpc>
                <a:spcPct val="100000"/>
              </a:lnSpc>
              <a:spcBef>
                <a:spcPts val="0"/>
              </a:spcBef>
              <a:buNone/>
            </a:pPr>
            <a:r>
              <a:rPr lang="en-US" sz="1600" b="1" dirty="0">
                <a:latin typeface="Arial"/>
                <a:cs typeface="Arial"/>
              </a:rPr>
              <a:t>Implementation activities</a:t>
            </a:r>
          </a:p>
          <a:p>
            <a:pPr marL="356870" indent="-356870">
              <a:lnSpc>
                <a:spcPct val="100000"/>
              </a:lnSpc>
              <a:spcBef>
                <a:spcPts val="0"/>
              </a:spcBef>
              <a:buNone/>
            </a:pPr>
            <a:r>
              <a:rPr lang="en-US" sz="1600" dirty="0">
                <a:latin typeface="Arial" panose="020B0604020202020204" pitchFamily="34" charset="0"/>
                <a:cs typeface="Arial" panose="020B0604020202020204" pitchFamily="34" charset="0"/>
              </a:rPr>
              <a:t>By Members, INFCOM, SERCOM, RB, RAs and the Secretariat</a:t>
            </a:r>
          </a:p>
        </p:txBody>
      </p:sp>
    </p:spTree>
    <p:extLst>
      <p:ext uri="{BB962C8B-B14F-4D97-AF65-F5344CB8AC3E}">
        <p14:creationId xmlns:p14="http://schemas.microsoft.com/office/powerpoint/2010/main" val="3386455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6A833B0E-6E71-BA6B-2212-0E7BC7844A29}"/>
              </a:ext>
            </a:extLst>
          </p:cNvPr>
          <p:cNvSpPr/>
          <p:nvPr/>
        </p:nvSpPr>
        <p:spPr>
          <a:xfrm>
            <a:off x="1123388" y="947049"/>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Space </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Programme</a:t>
            </a:r>
            <a:endPar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3" name="TextBox 2">
            <a:extLst>
              <a:ext uri="{FF2B5EF4-FFF2-40B4-BE49-F238E27FC236}">
                <a16:creationId xmlns:a16="http://schemas.microsoft.com/office/drawing/2014/main" id="{2D9171A6-BB2E-FF3F-4367-F51A7D17B862}"/>
              </a:ext>
            </a:extLst>
          </p:cNvPr>
          <p:cNvSpPr txBox="1"/>
          <p:nvPr/>
        </p:nvSpPr>
        <p:spPr>
          <a:xfrm>
            <a:off x="457200" y="1566819"/>
            <a:ext cx="11277600" cy="4298613"/>
          </a:xfrm>
          <a:prstGeom prst="rect">
            <a:avLst/>
          </a:prstGeom>
          <a:noFill/>
        </p:spPr>
        <p:txBody>
          <a:bodyPr wrap="square">
            <a:spAutoFit/>
          </a:bodyPr>
          <a:lstStyle/>
          <a:p>
            <a:pPr algn="l" rtl="0" fontAlgn="base">
              <a:spcAft>
                <a:spcPts val="1000"/>
              </a:spcAft>
            </a:pPr>
            <a:r>
              <a:rPr lang="en-US" sz="2000" dirty="0">
                <a:latin typeface="Arial"/>
                <a:cs typeface="Arial"/>
              </a:rPr>
              <a:t>Purpose and scope: </a:t>
            </a:r>
          </a:p>
          <a:p>
            <a:pPr algn="l" rtl="0" fontAlgn="base">
              <a:spcAft>
                <a:spcPts val="1000"/>
              </a:spcAft>
            </a:pPr>
            <a:r>
              <a:rPr lang="en-US" sz="2000" dirty="0">
                <a:latin typeface="Arial"/>
                <a:cs typeface="Arial"/>
              </a:rPr>
              <a:t>Together with space agencies, to ensure sustained and interoperable satellite observations, enhance capacity building and to promote satellite products and applications.</a:t>
            </a:r>
          </a:p>
          <a:p>
            <a:pPr algn="l" rtl="0" fontAlgn="base">
              <a:spcAft>
                <a:spcPts val="1000"/>
              </a:spcAft>
            </a:pPr>
            <a:r>
              <a:rPr lang="en-US" sz="2000" dirty="0">
                <a:latin typeface="Arial"/>
                <a:cs typeface="Arial"/>
              </a:rPr>
              <a:t>It </a:t>
            </a:r>
            <a:r>
              <a:rPr lang="en-US" sz="2000" dirty="0">
                <a:solidFill>
                  <a:schemeClr val="accent1"/>
                </a:solidFill>
                <a:latin typeface="Arial"/>
                <a:cs typeface="Arial"/>
              </a:rPr>
              <a:t>promotes wide availability and utilization of satellite data and products </a:t>
            </a:r>
            <a:r>
              <a:rPr lang="en-US" sz="2000" dirty="0">
                <a:latin typeface="Arial"/>
                <a:cs typeface="Arial"/>
              </a:rPr>
              <a:t>for all the relevant application areas and Earth system domains, and </a:t>
            </a:r>
            <a:r>
              <a:rPr lang="en-US" sz="2000" dirty="0">
                <a:solidFill>
                  <a:schemeClr val="accent1"/>
                </a:solidFill>
                <a:latin typeface="Arial"/>
                <a:cs typeface="Arial"/>
              </a:rPr>
              <a:t>integrates all components required for the provision of operational services </a:t>
            </a:r>
            <a:r>
              <a:rPr lang="en-US" sz="2000" dirty="0">
                <a:latin typeface="Arial"/>
                <a:cs typeface="Arial"/>
              </a:rPr>
              <a:t>within the applicable WMO processes and frameworks. </a:t>
            </a:r>
          </a:p>
          <a:p>
            <a:pPr algn="l" rtl="0" fontAlgn="base">
              <a:spcAft>
                <a:spcPts val="1000"/>
              </a:spcAft>
            </a:pPr>
            <a:r>
              <a:rPr lang="en-US" sz="2000" dirty="0">
                <a:latin typeface="Arial"/>
                <a:cs typeface="Arial"/>
              </a:rPr>
              <a:t>In particular, the WMO Space </a:t>
            </a:r>
            <a:r>
              <a:rPr lang="en-US" sz="2000" dirty="0" err="1">
                <a:latin typeface="Arial"/>
                <a:cs typeface="Arial"/>
              </a:rPr>
              <a:t>Programme</a:t>
            </a:r>
            <a:r>
              <a:rPr lang="en-US" sz="2000" dirty="0">
                <a:latin typeface="Arial"/>
                <a:cs typeface="Arial"/>
              </a:rPr>
              <a:t> coordinates the development of space-based observing system to achieve full implementation of the </a:t>
            </a:r>
            <a:r>
              <a:rPr lang="en-US" sz="2000" i="1" dirty="0">
                <a:latin typeface="Arial"/>
                <a:cs typeface="Arial"/>
              </a:rPr>
              <a:t>Vision for WMO Integrated Global Observing System in 2040</a:t>
            </a:r>
            <a:r>
              <a:rPr lang="en-US" sz="2000" dirty="0">
                <a:latin typeface="Arial"/>
                <a:cs typeface="Arial"/>
              </a:rPr>
              <a:t> (WMO-No. 1243), recognizing </a:t>
            </a:r>
            <a:r>
              <a:rPr lang="en-US" sz="2000" dirty="0">
                <a:solidFill>
                  <a:schemeClr val="accent1"/>
                </a:solidFill>
                <a:latin typeface="Arial"/>
                <a:cs typeface="Arial"/>
              </a:rPr>
              <a:t>the complementary nature of the space-based and surfaced-based components of WIGOS</a:t>
            </a:r>
            <a:r>
              <a:rPr lang="en-US" sz="2000" dirty="0">
                <a:latin typeface="Arial"/>
                <a:cs typeface="Arial"/>
              </a:rPr>
              <a:t>, their individual strengths and limitations, and potential for integration. </a:t>
            </a:r>
          </a:p>
          <a:p>
            <a:pPr algn="l" rtl="0" fontAlgn="base">
              <a:spcAft>
                <a:spcPts val="1000"/>
              </a:spcAft>
            </a:pPr>
            <a:r>
              <a:rPr lang="en-US" sz="2000" dirty="0">
                <a:latin typeface="Arial" panose="020B0604020202020204" pitchFamily="34" charset="0"/>
                <a:cs typeface="Arial" panose="020B0604020202020204" pitchFamily="34" charset="0"/>
              </a:rPr>
              <a:t>Emphasizing </a:t>
            </a:r>
            <a:r>
              <a:rPr lang="en-US" sz="2000" dirty="0">
                <a:solidFill>
                  <a:schemeClr val="accent1"/>
                </a:solidFill>
                <a:latin typeface="Arial" panose="020B0604020202020204" pitchFamily="34" charset="0"/>
                <a:cs typeface="Arial" panose="020B0604020202020204" pitchFamily="34" charset="0"/>
              </a:rPr>
              <a:t>the partnership with satellite operating agencies in CGMS and CEOS</a:t>
            </a:r>
            <a:r>
              <a:rPr lang="en-US" sz="2000" dirty="0">
                <a:latin typeface="Arial" panose="020B0604020202020204" pitchFamily="34" charset="0"/>
                <a:cs typeface="Arial" panose="020B0604020202020204" pitchFamily="34" charset="0"/>
              </a:rPr>
              <a:t>.</a:t>
            </a:r>
            <a:endParaRPr lang="en-US" sz="2000" b="0" i="0" dirty="0">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6BD1D6A-181B-FCFF-594E-2C840FF20F60}"/>
              </a:ext>
            </a:extLst>
          </p:cNvPr>
          <p:cNvSpPr/>
          <p:nvPr/>
        </p:nvSpPr>
        <p:spPr>
          <a:xfrm>
            <a:off x="279400" y="5803900"/>
            <a:ext cx="1841500" cy="9716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281246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6A833B0E-6E71-BA6B-2212-0E7BC7844A29}"/>
              </a:ext>
            </a:extLst>
          </p:cNvPr>
          <p:cNvSpPr/>
          <p:nvPr/>
        </p:nvSpPr>
        <p:spPr>
          <a:xfrm>
            <a:off x="1123388" y="947049"/>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Space </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Programme</a:t>
            </a:r>
            <a:endPar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4" name="TextBox 3">
            <a:extLst>
              <a:ext uri="{FF2B5EF4-FFF2-40B4-BE49-F238E27FC236}">
                <a16:creationId xmlns:a16="http://schemas.microsoft.com/office/drawing/2014/main" id="{0E086D08-E1B3-B555-2CC8-24F237328787}"/>
              </a:ext>
            </a:extLst>
          </p:cNvPr>
          <p:cNvSpPr txBox="1"/>
          <p:nvPr/>
        </p:nvSpPr>
        <p:spPr>
          <a:xfrm>
            <a:off x="736503" y="1544283"/>
            <a:ext cx="9561443" cy="2628925"/>
          </a:xfrm>
          <a:prstGeom prst="rect">
            <a:avLst/>
          </a:prstGeom>
          <a:noFill/>
        </p:spPr>
        <p:txBody>
          <a:bodyPr wrap="square">
            <a:spAutoFit/>
          </a:bodyPr>
          <a:lstStyle/>
          <a:p>
            <a:pPr algn="just">
              <a:spcBef>
                <a:spcPts val="500"/>
              </a:spcBef>
            </a:pPr>
            <a:r>
              <a:rPr lang="en-US" sz="2400" dirty="0">
                <a:latin typeface="Arial" panose="020B0604020202020204" pitchFamily="34" charset="0"/>
                <a:cs typeface="Arial" panose="020B0604020202020204" pitchFamily="34" charset="0"/>
              </a:rPr>
              <a:t>Space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activities are in five main areas</a:t>
            </a:r>
            <a:r>
              <a:rPr lang="en-CH" sz="2400" dirty="0">
                <a:latin typeface="Arial" panose="020B0604020202020204" pitchFamily="34" charset="0"/>
                <a:cs typeface="Arial" panose="020B0604020202020204" pitchFamily="34" charset="0"/>
              </a:rPr>
              <a:t>:</a:t>
            </a:r>
          </a:p>
          <a:p>
            <a:pPr marL="457200" indent="-457200" algn="just">
              <a:spcBef>
                <a:spcPts val="500"/>
              </a:spcBef>
              <a:buFont typeface="+mj-lt"/>
              <a:buAutoNum type="arabicPeriod"/>
            </a:pPr>
            <a:r>
              <a:rPr lang="en-US" sz="2400" b="0" i="0" dirty="0">
                <a:solidFill>
                  <a:srgbClr val="000000"/>
                </a:solidFill>
                <a:effectLst/>
                <a:latin typeface="Arial" panose="020B0604020202020204" pitchFamily="34" charset="0"/>
                <a:cs typeface="Arial" panose="020B0604020202020204" pitchFamily="34" charset="0"/>
              </a:rPr>
              <a:t>Integrated space-based observing system</a:t>
            </a:r>
            <a:endParaRPr lang="en-CH" sz="2400" b="0" i="0" dirty="0">
              <a:solidFill>
                <a:srgbClr val="000000"/>
              </a:solidFill>
              <a:effectLst/>
              <a:latin typeface="Arial" panose="020B0604020202020204" pitchFamily="34" charset="0"/>
              <a:cs typeface="Arial" panose="020B0604020202020204" pitchFamily="34" charset="0"/>
            </a:endParaRPr>
          </a:p>
          <a:p>
            <a:pPr marL="457200" indent="-457200" algn="just">
              <a:spcBef>
                <a:spcPts val="500"/>
              </a:spcBef>
              <a:buFont typeface="+mj-lt"/>
              <a:buAutoNum type="arabicPeriod"/>
            </a:pPr>
            <a:r>
              <a:rPr lang="en-US" sz="2400" b="0" i="0" dirty="0">
                <a:solidFill>
                  <a:srgbClr val="000000"/>
                </a:solidFill>
                <a:effectLst/>
                <a:latin typeface="Arial" panose="020B0604020202020204" pitchFamily="34" charset="0"/>
                <a:cs typeface="Arial" panose="020B0604020202020204" pitchFamily="34" charset="0"/>
              </a:rPr>
              <a:t>Availability and use of satellite data and products</a:t>
            </a:r>
            <a:endParaRPr lang="en-CH" sz="2400" b="0" i="0" dirty="0">
              <a:solidFill>
                <a:srgbClr val="000000"/>
              </a:solidFill>
              <a:effectLst/>
              <a:latin typeface="Arial" panose="020B0604020202020204" pitchFamily="34" charset="0"/>
              <a:cs typeface="Arial" panose="020B0604020202020204" pitchFamily="34" charset="0"/>
            </a:endParaRPr>
          </a:p>
          <a:p>
            <a:pPr marL="457200" indent="-457200" algn="just">
              <a:spcBef>
                <a:spcPts val="500"/>
              </a:spcBef>
              <a:buFont typeface="+mj-lt"/>
              <a:buAutoNum type="arabicPeriod"/>
            </a:pPr>
            <a:r>
              <a:rPr lang="en-US" sz="2400" b="0" i="0" dirty="0">
                <a:solidFill>
                  <a:srgbClr val="000000"/>
                </a:solidFill>
                <a:effectLst/>
                <a:latin typeface="Arial" panose="020B0604020202020204" pitchFamily="34" charset="0"/>
                <a:cs typeface="Arial" panose="020B0604020202020204" pitchFamily="34" charset="0"/>
              </a:rPr>
              <a:t>Capacity Building and User Engagement</a:t>
            </a:r>
            <a:endParaRPr lang="en-CH" sz="2400" b="0" i="0" dirty="0">
              <a:solidFill>
                <a:srgbClr val="000000"/>
              </a:solidFill>
              <a:effectLst/>
              <a:latin typeface="Arial" panose="020B0604020202020204" pitchFamily="34" charset="0"/>
              <a:cs typeface="Arial" panose="020B0604020202020204" pitchFamily="34" charset="0"/>
            </a:endParaRPr>
          </a:p>
          <a:p>
            <a:pPr marL="457200" indent="-457200" algn="just">
              <a:spcBef>
                <a:spcPts val="500"/>
              </a:spcBef>
              <a:buFont typeface="+mj-lt"/>
              <a:buAutoNum type="arabicPeriod"/>
            </a:pPr>
            <a:r>
              <a:rPr lang="en-US" sz="2400" b="0" i="0" dirty="0">
                <a:solidFill>
                  <a:srgbClr val="000000"/>
                </a:solidFill>
                <a:effectLst/>
                <a:latin typeface="Arial" panose="020B0604020202020204" pitchFamily="34" charset="0"/>
                <a:cs typeface="Arial" panose="020B0604020202020204" pitchFamily="34" charset="0"/>
              </a:rPr>
              <a:t>Space Weather Coordination</a:t>
            </a:r>
            <a:endParaRPr lang="en-CH" sz="2400" b="0" i="0" dirty="0">
              <a:solidFill>
                <a:srgbClr val="000000"/>
              </a:solidFill>
              <a:effectLst/>
              <a:latin typeface="Arial" panose="020B0604020202020204" pitchFamily="34" charset="0"/>
              <a:cs typeface="Arial" panose="020B0604020202020204" pitchFamily="34" charset="0"/>
            </a:endParaRPr>
          </a:p>
          <a:p>
            <a:pPr marL="457200" indent="-457200" algn="just">
              <a:spcBef>
                <a:spcPts val="500"/>
              </a:spcBef>
              <a:buFont typeface="+mj-lt"/>
              <a:buAutoNum type="arabicPeriod"/>
            </a:pPr>
            <a:r>
              <a:rPr lang="en-US" sz="2400" b="0" i="0" dirty="0">
                <a:solidFill>
                  <a:srgbClr val="000000"/>
                </a:solidFill>
                <a:effectLst/>
                <a:latin typeface="Arial" panose="020B0604020202020204" pitchFamily="34" charset="0"/>
                <a:cs typeface="Arial" panose="020B0604020202020204" pitchFamily="34" charset="0"/>
              </a:rPr>
              <a:t>Coordination for the use of radio frequency spectrum</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2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5189DA7-1C76-9D92-16C2-BECA325972E8}"/>
              </a:ext>
            </a:extLst>
          </p:cNvPr>
          <p:cNvSpPr>
            <a:spLocks noGrp="1"/>
          </p:cNvSpPr>
          <p:nvPr>
            <p:ph type="title"/>
          </p:nvPr>
        </p:nvSpPr>
        <p:spPr>
          <a:xfrm>
            <a:off x="831850" y="1709738"/>
            <a:ext cx="10515600" cy="2852737"/>
          </a:xfrm>
        </p:spPr>
        <p:txBody>
          <a:bodyPr lIns="91440" tIns="45720" rIns="91440" bIns="45720" anchor="b">
            <a:normAutofit/>
          </a:bodyPr>
          <a:lstStyle/>
          <a:p>
            <a:r>
              <a:rPr lang="en-US" sz="4800" b="1" dirty="0">
                <a:solidFill>
                  <a:schemeClr val="bg1"/>
                </a:solidFill>
                <a:latin typeface="Arial"/>
                <a:ea typeface="Verdana"/>
                <a:cs typeface="Arial"/>
              </a:rPr>
              <a:t>2. Work </a:t>
            </a:r>
            <a:r>
              <a:rPr lang="en-US" sz="4800" b="1" dirty="0" err="1">
                <a:solidFill>
                  <a:schemeClr val="bg1"/>
                </a:solidFill>
                <a:latin typeface="Arial"/>
                <a:ea typeface="Verdana"/>
                <a:cs typeface="Arial"/>
              </a:rPr>
              <a:t>programme</a:t>
            </a:r>
            <a:r>
              <a:rPr lang="en-US" sz="4800" b="1" dirty="0">
                <a:solidFill>
                  <a:schemeClr val="bg1"/>
                </a:solidFill>
                <a:latin typeface="Arial"/>
                <a:ea typeface="Verdana"/>
                <a:cs typeface="Arial"/>
              </a:rPr>
              <a:t> of the Commission for the next inter-sessional period</a:t>
            </a:r>
            <a:endParaRPr lang="en-CH" sz="4800" b="1" dirty="0">
              <a:solidFill>
                <a:schemeClr val="bg1"/>
              </a:solidFill>
              <a:latin typeface="Arial"/>
              <a:ea typeface="Verdana"/>
              <a:cs typeface="Arial"/>
            </a:endParaRPr>
          </a:p>
        </p:txBody>
      </p:sp>
      <p:sp>
        <p:nvSpPr>
          <p:cNvPr id="3" name="Text Placeholder 4">
            <a:extLst>
              <a:ext uri="{FF2B5EF4-FFF2-40B4-BE49-F238E27FC236}">
                <a16:creationId xmlns:a16="http://schemas.microsoft.com/office/drawing/2014/main" id="{F52E85B9-482E-83A1-5812-83C6BF4BD25E}"/>
              </a:ext>
            </a:extLst>
          </p:cNvPr>
          <p:cNvSpPr txBox="1">
            <a:spLocks/>
          </p:cNvSpPr>
          <p:nvPr/>
        </p:nvSpPr>
        <p:spPr>
          <a:xfrm>
            <a:off x="831850" y="4589463"/>
            <a:ext cx="10560828" cy="15001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Arial"/>
                <a:ea typeface="Verdana"/>
                <a:cs typeface="Arial"/>
              </a:rPr>
              <a:t>Doc 6.1, INF 6.1</a:t>
            </a:r>
          </a:p>
        </p:txBody>
      </p:sp>
    </p:spTree>
    <p:extLst>
      <p:ext uri="{BB962C8B-B14F-4D97-AF65-F5344CB8AC3E}">
        <p14:creationId xmlns:p14="http://schemas.microsoft.com/office/powerpoint/2010/main" val="1419100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lang="en-US" sz="44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Work </a:t>
            </a:r>
            <a:r>
              <a:rPr lang="en-US" sz="4400" b="1" kern="1000" dirty="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programme</a:t>
            </a: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 – Doc 6.1</a:t>
            </a:r>
          </a:p>
        </p:txBody>
      </p:sp>
      <p:sp>
        <p:nvSpPr>
          <p:cNvPr id="6" name="Shape 79">
            <a:extLst>
              <a:ext uri="{FF2B5EF4-FFF2-40B4-BE49-F238E27FC236}">
                <a16:creationId xmlns:a16="http://schemas.microsoft.com/office/drawing/2014/main" id="{C82A2680-8980-374E-A5E8-0DF8347D0DBF}"/>
              </a:ext>
            </a:extLst>
          </p:cNvPr>
          <p:cNvSpPr/>
          <p:nvPr/>
        </p:nvSpPr>
        <p:spPr>
          <a:xfrm>
            <a:off x="628650" y="1852900"/>
            <a:ext cx="11218972" cy="4001095"/>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R="0" lvl="0" algn="l" defTabSz="914400" rtl="0" eaLnBrk="1" fontAlgn="auto" latinLnBrk="0" hangingPunct="1">
              <a:lnSpc>
                <a:spcPct val="100000"/>
              </a:lnSpc>
              <a:spcBef>
                <a:spcPts val="0"/>
              </a:spcBef>
              <a:spcAft>
                <a:spcPts val="600"/>
              </a:spcAft>
              <a:buClrTx/>
              <a:buSzTx/>
              <a:tabLst/>
              <a:defRPr/>
            </a:pPr>
            <a:r>
              <a:rPr kumimoji="0" lang="en-US" sz="2400" b="0" i="0" u="none" strike="noStrike" kern="1200" cap="none" spc="0" normalizeH="0" baseline="0" noProof="0" dirty="0">
                <a:ln>
                  <a:noFill/>
                </a:ln>
                <a:solidFill>
                  <a:prstClr val="black"/>
                </a:solidFill>
                <a:effectLst/>
                <a:uLnTx/>
                <a:uFillTx/>
                <a:latin typeface="Arial"/>
                <a:ea typeface="Verdana"/>
                <a:cs typeface="Arial"/>
              </a:rPr>
              <a:t>Doc 6.1 includes draft Resolution 6.1/1 to adopt the work </a:t>
            </a:r>
            <a:r>
              <a:rPr kumimoji="0" lang="en-US" sz="2400" b="0" i="0" u="none" strike="noStrike" kern="1200" cap="none" spc="0" normalizeH="0" baseline="0" noProof="0" dirty="0" err="1">
                <a:ln>
                  <a:noFill/>
                </a:ln>
                <a:solidFill>
                  <a:prstClr val="black"/>
                </a:solidFill>
                <a:effectLst/>
                <a:uLnTx/>
                <a:uFillTx/>
                <a:latin typeface="Arial"/>
                <a:ea typeface="Verdana"/>
                <a:cs typeface="Arial"/>
              </a:rPr>
              <a:t>programme</a:t>
            </a:r>
            <a:r>
              <a:rPr kumimoji="0" lang="en-US" sz="2400" b="0" i="0" u="none" strike="noStrike" kern="1200" cap="none" spc="0" normalizeH="0" baseline="0" noProof="0" dirty="0">
                <a:ln>
                  <a:noFill/>
                </a:ln>
                <a:solidFill>
                  <a:prstClr val="black"/>
                </a:solidFill>
                <a:effectLst/>
                <a:uLnTx/>
                <a:uFillTx/>
                <a:latin typeface="Arial"/>
                <a:ea typeface="Verdana"/>
                <a:cs typeface="Arial"/>
              </a:rPr>
              <a:t> (</a:t>
            </a:r>
            <a:r>
              <a:rPr kumimoji="0" lang="en-US" sz="2400" b="0" i="0" u="none" strike="noStrike" kern="1200" cap="none" spc="0" normalizeH="0" baseline="0" noProof="0" dirty="0" err="1">
                <a:ln>
                  <a:noFill/>
                </a:ln>
                <a:solidFill>
                  <a:prstClr val="black"/>
                </a:solidFill>
                <a:effectLst/>
                <a:uLnTx/>
                <a:uFillTx/>
                <a:latin typeface="Arial"/>
                <a:ea typeface="Verdana"/>
                <a:cs typeface="Arial"/>
              </a:rPr>
              <a:t>wor</a:t>
            </a:r>
            <a:r>
              <a:rPr lang="en-US" sz="2400" dirty="0">
                <a:solidFill>
                  <a:prstClr val="black"/>
                </a:solidFill>
                <a:latin typeface="Arial"/>
                <a:ea typeface="Verdana"/>
                <a:cs typeface="Arial"/>
              </a:rPr>
              <a:t>k plan) of the Commission for the next intersessional period.</a:t>
            </a:r>
          </a:p>
          <a:p>
            <a:pPr>
              <a:spcAft>
                <a:spcPts val="600"/>
              </a:spcAft>
            </a:pPr>
            <a:r>
              <a:rPr kumimoji="0" lang="en-US" sz="2400" b="0" i="0" u="none" strike="noStrike" kern="1200" cap="none" spc="0" normalizeH="0" baseline="0" noProof="0" dirty="0">
                <a:ln>
                  <a:noFill/>
                </a:ln>
                <a:solidFill>
                  <a:prstClr val="black"/>
                </a:solidFill>
                <a:effectLst/>
                <a:uLnTx/>
                <a:uFillTx/>
                <a:latin typeface="Arial"/>
                <a:ea typeface="Verdana"/>
                <a:cs typeface="Arial"/>
              </a:rPr>
              <a:t>Work </a:t>
            </a:r>
            <a:r>
              <a:rPr kumimoji="0" lang="en-US" sz="2400" b="0" i="0" u="none" strike="noStrike" kern="1200" cap="none" spc="0" normalizeH="0" baseline="0" noProof="0" dirty="0" err="1">
                <a:ln>
                  <a:noFill/>
                </a:ln>
                <a:solidFill>
                  <a:prstClr val="black"/>
                </a:solidFill>
                <a:effectLst/>
                <a:uLnTx/>
                <a:uFillTx/>
                <a:latin typeface="Arial"/>
                <a:ea typeface="Verdana"/>
                <a:cs typeface="Arial"/>
              </a:rPr>
              <a:t>programme</a:t>
            </a:r>
            <a:r>
              <a:rPr kumimoji="0" lang="en-US" sz="2400" b="0" i="0" u="none" strike="noStrike" kern="1200" cap="none" spc="0" normalizeH="0" baseline="0" noProof="0" dirty="0">
                <a:ln>
                  <a:noFill/>
                </a:ln>
                <a:solidFill>
                  <a:prstClr val="black"/>
                </a:solidFill>
                <a:effectLst/>
                <a:uLnTx/>
                <a:uFillTx/>
                <a:latin typeface="Arial"/>
                <a:ea typeface="Verdana"/>
                <a:cs typeface="Arial"/>
              </a:rPr>
              <a:t> consists of </a:t>
            </a:r>
            <a:r>
              <a:rPr kumimoji="0" lang="en-US" sz="2400" b="1" i="0" u="none" strike="noStrike" kern="1200" cap="none" spc="0" normalizeH="0" baseline="0" noProof="0" dirty="0">
                <a:ln>
                  <a:noFill/>
                </a:ln>
                <a:solidFill>
                  <a:prstClr val="black"/>
                </a:solidFill>
                <a:effectLst/>
                <a:uLnTx/>
                <a:uFillTx/>
                <a:latin typeface="Arial"/>
                <a:ea typeface="Verdana"/>
                <a:cs typeface="Arial"/>
              </a:rPr>
              <a:t>the list of activities and corresponding deliverables </a:t>
            </a:r>
            <a:r>
              <a:rPr kumimoji="0" lang="en-US" sz="2400" b="0" i="0" u="none" strike="noStrike" kern="1200" cap="none" spc="0" normalizeH="0" baseline="0" noProof="0" dirty="0">
                <a:ln>
                  <a:noFill/>
                </a:ln>
                <a:solidFill>
                  <a:prstClr val="black"/>
                </a:solidFill>
                <a:effectLst/>
                <a:uLnTx/>
                <a:uFillTx/>
                <a:latin typeface="Arial"/>
                <a:ea typeface="Verdana"/>
                <a:cs typeface="Arial"/>
              </a:rPr>
              <a:t>in three groups:</a:t>
            </a:r>
          </a:p>
          <a:p>
            <a:pPr marL="514350" indent="-514350">
              <a:spcAft>
                <a:spcPts val="600"/>
              </a:spcAft>
              <a:buFont typeface="+mj-lt"/>
              <a:buAutoNum type="arabicParenR"/>
            </a:pPr>
            <a:r>
              <a:rPr kumimoji="0" lang="en-US" sz="2400" b="0" i="0" u="none" strike="noStrike" kern="1200" cap="none" spc="0" normalizeH="0" baseline="0" noProof="0" dirty="0">
                <a:ln>
                  <a:noFill/>
                </a:ln>
                <a:solidFill>
                  <a:prstClr val="black"/>
                </a:solidFill>
                <a:effectLst/>
                <a:uLnTx/>
                <a:uFillTx/>
                <a:latin typeface="Arial"/>
                <a:ea typeface="Verdana"/>
                <a:cs typeface="Arial"/>
              </a:rPr>
              <a:t>Development, maintenance and monitoring activities in 2024-2025 (e.g., update manuals and guides, compliance monitoring)</a:t>
            </a:r>
          </a:p>
          <a:p>
            <a:pPr marL="514350" indent="-514350">
              <a:spcAft>
                <a:spcPts val="600"/>
              </a:spcAft>
              <a:buFont typeface="+mj-lt"/>
              <a:buAutoNum type="arabicParenR"/>
            </a:pPr>
            <a:r>
              <a:rPr kumimoji="0" lang="en-US" sz="2400" b="0" i="0" u="none" strike="noStrike" kern="1200" cap="none" spc="0" normalizeH="0" baseline="0" noProof="0" dirty="0">
                <a:ln>
                  <a:noFill/>
                </a:ln>
                <a:solidFill>
                  <a:prstClr val="black"/>
                </a:solidFill>
                <a:effectLst/>
                <a:uLnTx/>
                <a:uFillTx/>
                <a:latin typeface="Arial"/>
                <a:ea typeface="Verdana"/>
                <a:cs typeface="Arial"/>
              </a:rPr>
              <a:t>Specific elements/focus areas from the Strategic Plan 2024-2027 under each relevant Strategic Objective (SO) in 2024-2025</a:t>
            </a:r>
          </a:p>
          <a:p>
            <a:pPr marL="514350" indent="-514350">
              <a:spcAft>
                <a:spcPts val="600"/>
              </a:spcAft>
              <a:buFont typeface="+mj-lt"/>
              <a:buAutoNum type="arabicParenR"/>
            </a:pPr>
            <a:r>
              <a:rPr kumimoji="0" lang="en-US" sz="2400" b="0" i="0" u="none" strike="noStrike" kern="1200" cap="none" spc="0" normalizeH="0" baseline="0" noProof="0" dirty="0">
                <a:ln>
                  <a:noFill/>
                </a:ln>
                <a:solidFill>
                  <a:prstClr val="black"/>
                </a:solidFill>
                <a:effectLst/>
                <a:uLnTx/>
                <a:uFillTx/>
                <a:latin typeface="Arial"/>
                <a:ea typeface="Verdana"/>
                <a:cs typeface="Arial"/>
              </a:rPr>
              <a:t>Explore new initiatives to be promoted in the next intersessional period (2025-2026)</a:t>
            </a:r>
            <a:endParaRPr kumimoji="0" lang="en-US" sz="2400" b="1" i="0" u="none" strike="noStrike" kern="1200" cap="none" spc="0" normalizeH="0" baseline="0" noProof="0" dirty="0">
              <a:ln>
                <a:noFill/>
              </a:ln>
              <a:solidFill>
                <a:srgbClr val="005BAA"/>
              </a:solidFill>
              <a:effectLst/>
              <a:uLnTx/>
              <a:uFillTx/>
              <a:latin typeface="Arial"/>
              <a:ea typeface="Verdana"/>
              <a:cs typeface="Arial"/>
            </a:endParaRPr>
          </a:p>
        </p:txBody>
      </p:sp>
    </p:spTree>
    <p:extLst>
      <p:ext uri="{BB962C8B-B14F-4D97-AF65-F5344CB8AC3E}">
        <p14:creationId xmlns:p14="http://schemas.microsoft.com/office/powerpoint/2010/main" val="3425862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Work </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programme</a:t>
            </a: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 – Doc 6.1</a:t>
            </a:r>
          </a:p>
        </p:txBody>
      </p:sp>
      <p:sp>
        <p:nvSpPr>
          <p:cNvPr id="6" name="Shape 79">
            <a:extLst>
              <a:ext uri="{FF2B5EF4-FFF2-40B4-BE49-F238E27FC236}">
                <a16:creationId xmlns:a16="http://schemas.microsoft.com/office/drawing/2014/main" id="{C82A2680-8980-374E-A5E8-0DF8347D0DBF}"/>
              </a:ext>
            </a:extLst>
          </p:cNvPr>
          <p:cNvSpPr/>
          <p:nvPr/>
        </p:nvSpPr>
        <p:spPr>
          <a:xfrm>
            <a:off x="1123388" y="1852900"/>
            <a:ext cx="10724234" cy="329320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R="0" lvl="0" algn="l" defTabSz="914400" rtl="0" eaLnBrk="1" fontAlgn="auto" latinLnBrk="0" hangingPunct="1">
              <a:lnSpc>
                <a:spcPct val="100000"/>
              </a:lnSpc>
              <a:spcBef>
                <a:spcPts val="0"/>
              </a:spcBef>
              <a:spcAft>
                <a:spcPts val="600"/>
              </a:spcAft>
              <a:buClrTx/>
              <a:buSzTx/>
              <a:tabLst/>
              <a:defRPr/>
            </a:pPr>
            <a:r>
              <a:rPr kumimoji="0" lang="en-US" sz="2400" b="0" i="0" u="none" strike="noStrike" kern="1200" cap="none" spc="0" normalizeH="0" baseline="0" noProof="0" dirty="0">
                <a:ln>
                  <a:noFill/>
                </a:ln>
                <a:solidFill>
                  <a:prstClr val="black"/>
                </a:solidFill>
                <a:effectLst/>
                <a:uLnTx/>
                <a:uFillTx/>
                <a:latin typeface="Arial"/>
                <a:ea typeface="Verdana"/>
                <a:cs typeface="Arial"/>
              </a:rPr>
              <a:t>Management Group is requested to:</a:t>
            </a:r>
          </a:p>
          <a:p>
            <a:pPr marR="0" lvl="0" algn="l" defTabSz="914400" rtl="0" eaLnBrk="1" fontAlgn="auto" latinLnBrk="0" hangingPunct="1">
              <a:lnSpc>
                <a:spcPct val="100000"/>
              </a:lnSpc>
              <a:spcBef>
                <a:spcPts val="0"/>
              </a:spcBef>
              <a:spcAft>
                <a:spcPts val="600"/>
              </a:spcAft>
              <a:buClrTx/>
              <a:buSzTx/>
              <a:tabLst/>
              <a:defRPr/>
            </a:pPr>
            <a:r>
              <a:rPr kumimoji="0" lang="en-US" sz="2000" b="0" i="0" u="none" strike="noStrike" kern="1200" cap="none" spc="0" normalizeH="0" baseline="0" noProof="0" dirty="0">
                <a:ln>
                  <a:noFill/>
                </a:ln>
                <a:solidFill>
                  <a:prstClr val="black"/>
                </a:solidFill>
                <a:effectLst/>
                <a:uLnTx/>
                <a:uFillTx/>
                <a:latin typeface="Arial"/>
                <a:ea typeface="Verdana"/>
                <a:cs typeface="Arial"/>
              </a:rPr>
              <a:t>(1)	To continue to maintain, update and to regularly review and reprioritize the activities and deliverables, including the minor and moderate modifications to the activities of the WMO Plan of Action for Hydrology 2023-2030, and to submit necessary deliverables to the future sessions;</a:t>
            </a:r>
          </a:p>
          <a:p>
            <a:pPr marR="0" lvl="0" algn="l" defTabSz="914400" rtl="0" eaLnBrk="1" fontAlgn="auto" latinLnBrk="0" hangingPunct="1">
              <a:lnSpc>
                <a:spcPct val="100000"/>
              </a:lnSpc>
              <a:spcBef>
                <a:spcPts val="0"/>
              </a:spcBef>
              <a:spcAft>
                <a:spcPts val="600"/>
              </a:spcAft>
              <a:buClrTx/>
              <a:buSzTx/>
              <a:tabLst/>
              <a:defRPr/>
            </a:pPr>
            <a:r>
              <a:rPr kumimoji="0" lang="en-US" sz="2000" b="0" i="0" u="none" strike="noStrike" kern="1200" cap="none" spc="0" normalizeH="0" baseline="0" noProof="0" dirty="0">
                <a:ln>
                  <a:noFill/>
                </a:ln>
                <a:solidFill>
                  <a:prstClr val="black"/>
                </a:solidFill>
                <a:effectLst/>
                <a:uLnTx/>
                <a:uFillTx/>
                <a:latin typeface="Arial"/>
                <a:ea typeface="Verdana"/>
                <a:cs typeface="Arial"/>
              </a:rPr>
              <a:t>(2)	To review the approach taken to define the work </a:t>
            </a:r>
            <a:r>
              <a:rPr kumimoji="0" lang="en-US" sz="2000" b="0" i="0" u="none" strike="noStrike" kern="1200" cap="none" spc="0" normalizeH="0" baseline="0" noProof="0" dirty="0" err="1">
                <a:ln>
                  <a:noFill/>
                </a:ln>
                <a:solidFill>
                  <a:prstClr val="black"/>
                </a:solidFill>
                <a:effectLst/>
                <a:uLnTx/>
                <a:uFillTx/>
                <a:latin typeface="Arial"/>
                <a:ea typeface="Verdana"/>
                <a:cs typeface="Arial"/>
              </a:rPr>
              <a:t>programme</a:t>
            </a:r>
            <a:r>
              <a:rPr kumimoji="0" lang="en-US" sz="2000" b="0" i="0" u="none" strike="noStrike" kern="1200" cap="none" spc="0" normalizeH="0" baseline="0" noProof="0" dirty="0">
                <a:ln>
                  <a:noFill/>
                </a:ln>
                <a:solidFill>
                  <a:prstClr val="black"/>
                </a:solidFill>
                <a:effectLst/>
                <a:uLnTx/>
                <a:uFillTx/>
                <a:latin typeface="Arial"/>
                <a:ea typeface="Verdana"/>
                <a:cs typeface="Arial"/>
              </a:rPr>
              <a:t> and propose, if necessary, </a:t>
            </a:r>
            <a:r>
              <a:rPr kumimoji="0" lang="en-US" sz="2000" b="0" i="0" u="sng" strike="noStrike" kern="1200" cap="none" spc="0" normalizeH="0" baseline="0" noProof="0" dirty="0">
                <a:ln>
                  <a:noFill/>
                </a:ln>
                <a:solidFill>
                  <a:prstClr val="black"/>
                </a:solidFill>
                <a:effectLst/>
                <a:uLnTx/>
                <a:uFillTx/>
                <a:latin typeface="Arial"/>
                <a:ea typeface="Verdana"/>
                <a:cs typeface="Arial"/>
              </a:rPr>
              <a:t>an improved approach to define and update the work </a:t>
            </a:r>
            <a:r>
              <a:rPr kumimoji="0" lang="en-US" sz="2000" b="0" i="0" u="sng" strike="noStrike" kern="1200" cap="none" spc="0" normalizeH="0" baseline="0" noProof="0" dirty="0" err="1">
                <a:ln>
                  <a:noFill/>
                </a:ln>
                <a:solidFill>
                  <a:prstClr val="black"/>
                </a:solidFill>
                <a:effectLst/>
                <a:uLnTx/>
                <a:uFillTx/>
                <a:latin typeface="Arial"/>
                <a:ea typeface="Verdana"/>
                <a:cs typeface="Arial"/>
              </a:rPr>
              <a:t>programme</a:t>
            </a:r>
            <a:r>
              <a:rPr kumimoji="0" lang="en-US" sz="2000" b="0" i="0" u="sng" strike="noStrike" kern="1200" cap="none" spc="0" normalizeH="0" baseline="0" noProof="0" dirty="0">
                <a:ln>
                  <a:noFill/>
                </a:ln>
                <a:solidFill>
                  <a:prstClr val="black"/>
                </a:solidFill>
                <a:effectLst/>
                <a:uLnTx/>
                <a:uFillTx/>
                <a:latin typeface="Arial"/>
                <a:ea typeface="Verdana"/>
                <a:cs typeface="Arial"/>
              </a:rPr>
              <a:t> and to monitor and evaluate its implementation</a:t>
            </a:r>
            <a:r>
              <a:rPr kumimoji="0" lang="en-US" sz="2000" b="0" i="0" u="none" strike="noStrike" kern="1200" cap="none" spc="0" normalizeH="0" baseline="0" noProof="0" dirty="0">
                <a:ln>
                  <a:noFill/>
                </a:ln>
                <a:solidFill>
                  <a:prstClr val="black"/>
                </a:solidFill>
                <a:effectLst/>
                <a:uLnTx/>
                <a:uFillTx/>
                <a:latin typeface="Arial"/>
                <a:ea typeface="Verdana"/>
                <a:cs typeface="Arial"/>
              </a:rPr>
              <a:t>, considering the </a:t>
            </a:r>
            <a:r>
              <a:rPr kumimoji="0" lang="en-US" sz="2000" b="0" i="0" u="none" strike="noStrike" kern="1200" cap="none" spc="0" normalizeH="0" baseline="0" noProof="0" dirty="0" err="1">
                <a:ln>
                  <a:noFill/>
                </a:ln>
                <a:solidFill>
                  <a:prstClr val="black"/>
                </a:solidFill>
                <a:effectLst/>
                <a:uLnTx/>
                <a:uFillTx/>
                <a:latin typeface="Arial"/>
                <a:ea typeface="Verdana"/>
                <a:cs typeface="Arial"/>
              </a:rPr>
              <a:t>programme</a:t>
            </a:r>
            <a:r>
              <a:rPr kumimoji="0" lang="en-US" sz="2000" b="0" i="0" u="none" strike="noStrike" kern="1200" cap="none" spc="0" normalizeH="0" baseline="0" noProof="0" dirty="0">
                <a:ln>
                  <a:noFill/>
                </a:ln>
                <a:solidFill>
                  <a:prstClr val="black"/>
                </a:solidFill>
                <a:effectLst/>
                <a:uLnTx/>
                <a:uFillTx/>
                <a:latin typeface="Arial"/>
                <a:ea typeface="Verdana"/>
                <a:cs typeface="Arial"/>
              </a:rPr>
              <a:t> description to be adopted, and the review of the WMO </a:t>
            </a:r>
            <a:r>
              <a:rPr kumimoji="0" lang="en-US" sz="2000" b="0" i="0" u="none" strike="noStrike" kern="1200" cap="none" spc="0" normalizeH="0" baseline="0" noProof="0" dirty="0" err="1">
                <a:ln>
                  <a:noFill/>
                </a:ln>
                <a:solidFill>
                  <a:prstClr val="black"/>
                </a:solidFill>
                <a:effectLst/>
                <a:uLnTx/>
                <a:uFillTx/>
                <a:latin typeface="Arial"/>
                <a:ea typeface="Verdana"/>
                <a:cs typeface="Arial"/>
              </a:rPr>
              <a:t>programme</a:t>
            </a:r>
            <a:r>
              <a:rPr kumimoji="0" lang="en-US" sz="2000" b="0" i="0" u="none" strike="noStrike" kern="1200" cap="none" spc="0" normalizeH="0" baseline="0" noProof="0" dirty="0">
                <a:ln>
                  <a:noFill/>
                </a:ln>
                <a:solidFill>
                  <a:prstClr val="black"/>
                </a:solidFill>
                <a:effectLst/>
                <a:uLnTx/>
                <a:uFillTx/>
                <a:latin typeface="Arial"/>
                <a:ea typeface="Verdana"/>
                <a:cs typeface="Arial"/>
              </a:rPr>
              <a:t>-based approach and related planning, programming and budgeting processes conducted by the Executive Council;</a:t>
            </a:r>
          </a:p>
        </p:txBody>
      </p:sp>
    </p:spTree>
    <p:extLst>
      <p:ext uri="{BB962C8B-B14F-4D97-AF65-F5344CB8AC3E}">
        <p14:creationId xmlns:p14="http://schemas.microsoft.com/office/powerpoint/2010/main" val="184511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1279414" y="1180947"/>
            <a:ext cx="4066275"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hr-HR" sz="4400" b="1" kern="1000" dirty="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Content</a:t>
            </a:r>
            <a:endParaRPr lang="en-US" sz="44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3" name="CuadroTexto 3">
            <a:extLst>
              <a:ext uri="{FF2B5EF4-FFF2-40B4-BE49-F238E27FC236}">
                <a16:creationId xmlns:a16="http://schemas.microsoft.com/office/drawing/2014/main" id="{BAD84F13-C100-1B34-217A-704EB82E3E7C}"/>
              </a:ext>
            </a:extLst>
          </p:cNvPr>
          <p:cNvSpPr txBox="1"/>
          <p:nvPr/>
        </p:nvSpPr>
        <p:spPr>
          <a:xfrm>
            <a:off x="1279414" y="2013543"/>
            <a:ext cx="9807686" cy="3584379"/>
          </a:xfrm>
          <a:prstGeom prst="rect">
            <a:avLst/>
          </a:prstGeom>
          <a:noFill/>
        </p:spPr>
        <p:txBody>
          <a:bodyPr wrap="square" rtlCol="0">
            <a:spAutoFit/>
          </a:bodyPr>
          <a:lstStyle/>
          <a:p>
            <a:pPr marL="457200" indent="-457200">
              <a:lnSpc>
                <a:spcPct val="150000"/>
              </a:lnSpc>
              <a:buFont typeface="+mj-lt"/>
              <a:buAutoNum type="arabicPeriod"/>
            </a:pP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Agenda item 5, Doc 5: c</a:t>
            </a: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onsideration of the WMO </a:t>
            </a:r>
            <a:r>
              <a:rPr lang="en-US" sz="2200" b="1" i="0" u="none" strike="noStrike" baseline="0" dirty="0" err="1">
                <a:solidFill>
                  <a:srgbClr val="005BAA"/>
                </a:solidFill>
                <a:latin typeface="Arial" panose="020B0604020202020204" pitchFamily="34" charset="0"/>
                <a:ea typeface="Verdana" panose="020B0604030504040204" pitchFamily="34" charset="0"/>
                <a:cs typeface="Arial" panose="020B0604020202020204" pitchFamily="34" charset="0"/>
              </a:rPr>
              <a:t>Programmes</a:t>
            </a: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 relevant to the Commission</a:t>
            </a:r>
          </a:p>
          <a:p>
            <a:pPr marL="457200" indent="-457200">
              <a:lnSpc>
                <a:spcPct val="150000"/>
              </a:lnSpc>
              <a:buFont typeface="+mj-lt"/>
              <a:buAutoNum type="arabicPeriod"/>
            </a:pP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Agenda item 6.1, Doc 6.1: work </a:t>
            </a:r>
            <a:r>
              <a:rPr lang="en-US" sz="2200" b="1" dirty="0" err="1">
                <a:solidFill>
                  <a:srgbClr val="005BAA"/>
                </a:solidFill>
                <a:latin typeface="Arial" panose="020B0604020202020204" pitchFamily="34" charset="0"/>
                <a:ea typeface="Verdana" panose="020B0604030504040204" pitchFamily="34" charset="0"/>
                <a:cs typeface="Arial" panose="020B0604020202020204" pitchFamily="34" charset="0"/>
              </a:rPr>
              <a:t>programme</a:t>
            </a: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 for the next intersessional period </a:t>
            </a:r>
          </a:p>
          <a:p>
            <a:pPr marL="457200" indent="-457200">
              <a:lnSpc>
                <a:spcPct val="150000"/>
              </a:lnSpc>
              <a:buFont typeface="+mj-lt"/>
              <a:buAutoNum type="arabicPeriod"/>
            </a:pP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Agenda item 6.2, Doc 6.2: subsidiary bodies for the next intersessional period</a:t>
            </a:r>
            <a:endParaRPr lang="hr-HR"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marL="457200" indent="-457200">
              <a:lnSpc>
                <a:spcPct val="150000"/>
              </a:lnSpc>
              <a:buFont typeface="+mj-lt"/>
              <a:buAutoNum type="arabicPeriod"/>
            </a:pP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Q&amp;A</a:t>
            </a:r>
            <a:endParaRPr lang="hr-HR" sz="2200" b="1" dirty="0">
              <a:solidFill>
                <a:srgbClr val="005BAA"/>
              </a:solidFill>
              <a:latin typeface="Arial" panose="020B0604020202020204" pitchFamily="34" charset="0"/>
              <a:ea typeface="Verdana" panose="020B0604030504040204" pitchFamily="34" charset="0"/>
              <a:cs typeface="Arial" panose="020B0604020202020204" pitchFamily="34" charset="0"/>
            </a:endParaRPr>
          </a:p>
        </p:txBody>
      </p:sp>
      <p:sp>
        <p:nvSpPr>
          <p:cNvPr id="9" name="TextBox 8">
            <a:extLst>
              <a:ext uri="{FF2B5EF4-FFF2-40B4-BE49-F238E27FC236}">
                <a16:creationId xmlns:a16="http://schemas.microsoft.com/office/drawing/2014/main" id="{681B7954-23DF-410A-87D3-42DB3FF53AB6}"/>
              </a:ext>
            </a:extLst>
          </p:cNvPr>
          <p:cNvSpPr txBox="1"/>
          <p:nvPr/>
        </p:nvSpPr>
        <p:spPr>
          <a:xfrm>
            <a:off x="4356706" y="5210426"/>
            <a:ext cx="4638675" cy="923330"/>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Documents are available in the Work in Progress section of the INFCOM-3 website, until Draft 1 is published.</a:t>
            </a:r>
            <a:endParaRPr lang="en-CH" dirty="0">
              <a:solidFill>
                <a:srgbClr val="FF0000"/>
              </a:solidFill>
              <a:latin typeface="Arial" panose="020B0604020202020204" pitchFamily="34" charset="0"/>
              <a:cs typeface="Arial" panose="020B0604020202020204" pitchFamily="34" charset="0"/>
            </a:endParaRPr>
          </a:p>
        </p:txBody>
      </p:sp>
      <p:pic>
        <p:nvPicPr>
          <p:cNvPr id="13" name="Picture 12" descr="A screenshot of a computer&#10;&#10;Description automatically generated">
            <a:extLst>
              <a:ext uri="{FF2B5EF4-FFF2-40B4-BE49-F238E27FC236}">
                <a16:creationId xmlns:a16="http://schemas.microsoft.com/office/drawing/2014/main" id="{88DF5FA0-3FF7-C673-4D9B-E87DE019E8D9}"/>
              </a:ext>
            </a:extLst>
          </p:cNvPr>
          <p:cNvPicPr>
            <a:picLocks noChangeAspect="1"/>
          </p:cNvPicPr>
          <p:nvPr/>
        </p:nvPicPr>
        <p:blipFill>
          <a:blip r:embed="rId3"/>
          <a:stretch>
            <a:fillRect/>
          </a:stretch>
        </p:blipFill>
        <p:spPr>
          <a:xfrm>
            <a:off x="9485140" y="3710483"/>
            <a:ext cx="2387174" cy="2979089"/>
          </a:xfrm>
          <a:prstGeom prst="rect">
            <a:avLst/>
          </a:prstGeom>
        </p:spPr>
      </p:pic>
      <p:sp>
        <p:nvSpPr>
          <p:cNvPr id="11" name="Rectangle: Rounded Corners 10">
            <a:extLst>
              <a:ext uri="{FF2B5EF4-FFF2-40B4-BE49-F238E27FC236}">
                <a16:creationId xmlns:a16="http://schemas.microsoft.com/office/drawing/2014/main" id="{4AF06DC5-82BE-690A-2D8E-D9D8010792D4}"/>
              </a:ext>
            </a:extLst>
          </p:cNvPr>
          <p:cNvSpPr/>
          <p:nvPr/>
        </p:nvSpPr>
        <p:spPr>
          <a:xfrm>
            <a:off x="9495300" y="5419954"/>
            <a:ext cx="1091420" cy="215724"/>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H"/>
          </a:p>
        </p:txBody>
      </p:sp>
    </p:spTree>
    <p:extLst>
      <p:ext uri="{BB962C8B-B14F-4D97-AF65-F5344CB8AC3E}">
        <p14:creationId xmlns:p14="http://schemas.microsoft.com/office/powerpoint/2010/main" val="3534502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5189DA7-1C76-9D92-16C2-BECA325972E8}"/>
              </a:ext>
            </a:extLst>
          </p:cNvPr>
          <p:cNvSpPr>
            <a:spLocks noGrp="1"/>
          </p:cNvSpPr>
          <p:nvPr>
            <p:ph type="title"/>
          </p:nvPr>
        </p:nvSpPr>
        <p:spPr>
          <a:xfrm>
            <a:off x="831850" y="1709738"/>
            <a:ext cx="10515600" cy="2852737"/>
          </a:xfrm>
        </p:spPr>
        <p:txBody>
          <a:bodyPr lIns="91440" tIns="45720" rIns="91440" bIns="45720" anchor="b">
            <a:normAutofit/>
          </a:bodyPr>
          <a:lstStyle/>
          <a:p>
            <a:r>
              <a:rPr lang="en-US" sz="4800" b="1" dirty="0">
                <a:solidFill>
                  <a:schemeClr val="bg1"/>
                </a:solidFill>
                <a:latin typeface="Arial"/>
                <a:ea typeface="Verdana"/>
                <a:cs typeface="Arial"/>
              </a:rPr>
              <a:t>3. Subsidiary bodies of the Commission for the next inter-sessional period</a:t>
            </a:r>
            <a:endParaRPr lang="en-CH" sz="4800" b="1" dirty="0">
              <a:solidFill>
                <a:schemeClr val="bg1"/>
              </a:solidFill>
              <a:latin typeface="Arial"/>
              <a:ea typeface="Verdana"/>
              <a:cs typeface="Arial"/>
            </a:endParaRPr>
          </a:p>
        </p:txBody>
      </p:sp>
      <p:sp>
        <p:nvSpPr>
          <p:cNvPr id="3" name="Text Placeholder 4">
            <a:extLst>
              <a:ext uri="{FF2B5EF4-FFF2-40B4-BE49-F238E27FC236}">
                <a16:creationId xmlns:a16="http://schemas.microsoft.com/office/drawing/2014/main" id="{F52E85B9-482E-83A1-5812-83C6BF4BD25E}"/>
              </a:ext>
            </a:extLst>
          </p:cNvPr>
          <p:cNvSpPr txBox="1">
            <a:spLocks/>
          </p:cNvSpPr>
          <p:nvPr/>
        </p:nvSpPr>
        <p:spPr>
          <a:xfrm>
            <a:off x="831850" y="4589463"/>
            <a:ext cx="10560828" cy="15001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Arial"/>
                <a:ea typeface="Verdana"/>
                <a:cs typeface="Arial"/>
              </a:rPr>
              <a:t>Doc 6.2, INF 6.2</a:t>
            </a:r>
          </a:p>
        </p:txBody>
      </p:sp>
    </p:spTree>
    <p:extLst>
      <p:ext uri="{BB962C8B-B14F-4D97-AF65-F5344CB8AC3E}">
        <p14:creationId xmlns:p14="http://schemas.microsoft.com/office/powerpoint/2010/main" val="544057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Subsidiary bodies – Doc 6.2</a:t>
            </a:r>
          </a:p>
        </p:txBody>
      </p:sp>
      <p:sp>
        <p:nvSpPr>
          <p:cNvPr id="6" name="Shape 79">
            <a:extLst>
              <a:ext uri="{FF2B5EF4-FFF2-40B4-BE49-F238E27FC236}">
                <a16:creationId xmlns:a16="http://schemas.microsoft.com/office/drawing/2014/main" id="{C82A2680-8980-374E-A5E8-0DF8347D0DBF}"/>
              </a:ext>
            </a:extLst>
          </p:cNvPr>
          <p:cNvSpPr/>
          <p:nvPr/>
        </p:nvSpPr>
        <p:spPr>
          <a:xfrm>
            <a:off x="1123388" y="1852900"/>
            <a:ext cx="10724234" cy="3754874"/>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R="0" lvl="0" algn="l" defTabSz="914400" rtl="0" eaLnBrk="1" fontAlgn="auto" latinLnBrk="0" hangingPunct="1">
              <a:lnSpc>
                <a:spcPct val="100000"/>
              </a:lnSpc>
              <a:spcBef>
                <a:spcPts val="0"/>
              </a:spcBef>
              <a:spcAft>
                <a:spcPts val="600"/>
              </a:spcAft>
              <a:buClrTx/>
              <a:buSzTx/>
              <a:tabLst/>
              <a:defRPr/>
            </a:pPr>
            <a:r>
              <a:rPr kumimoji="0" lang="en-US" sz="2800" b="0" i="0" u="none" strike="noStrike" kern="1200" cap="none" spc="0" normalizeH="0" baseline="0" noProof="0" dirty="0">
                <a:ln>
                  <a:noFill/>
                </a:ln>
                <a:solidFill>
                  <a:prstClr val="black"/>
                </a:solidFill>
                <a:effectLst/>
                <a:uLnTx/>
                <a:uFillTx/>
                <a:latin typeface="Arial"/>
                <a:ea typeface="Verdana"/>
                <a:cs typeface="Arial"/>
              </a:rPr>
              <a:t>Doc 6.2 includes:</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a:ea typeface="Verdana"/>
                <a:cs typeface="Arial"/>
              </a:rPr>
              <a:t>Draft Resolution 6.2/1 – to establish SCs, AGs and SGs, and coordinators</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a:ea typeface="Verdana"/>
                <a:cs typeface="Arial"/>
              </a:rPr>
              <a:t>Draft Decision 6.2/1 – to endorse </a:t>
            </a:r>
            <a:r>
              <a:rPr kumimoji="0" lang="en-US" sz="2800" b="0" i="0" u="sng" strike="noStrike" kern="1200" cap="none" spc="0" normalizeH="0" baseline="0" noProof="0" dirty="0">
                <a:ln>
                  <a:noFill/>
                </a:ln>
                <a:solidFill>
                  <a:prstClr val="black"/>
                </a:solidFill>
                <a:effectLst/>
                <a:uLnTx/>
                <a:uFillTx/>
                <a:latin typeface="Arial"/>
                <a:ea typeface="Verdana"/>
                <a:cs typeface="Arial"/>
              </a:rPr>
              <a:t>chairs of SCs, AGs and SGs, and coordinators</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a:ea typeface="Verdana"/>
                <a:cs typeface="Arial"/>
              </a:rPr>
              <a:t>Draft Decision 6.2/2 – to endorse </a:t>
            </a:r>
            <a:r>
              <a:rPr kumimoji="0" lang="en-US" sz="2800" b="0" i="0" u="sng" strike="noStrike" kern="1200" cap="none" spc="0" normalizeH="0" baseline="0" noProof="0" dirty="0">
                <a:ln>
                  <a:noFill/>
                </a:ln>
                <a:solidFill>
                  <a:prstClr val="black"/>
                </a:solidFill>
                <a:effectLst/>
                <a:uLnTx/>
                <a:uFillTx/>
                <a:latin typeface="Arial"/>
                <a:ea typeface="Verdana"/>
                <a:cs typeface="Arial"/>
              </a:rPr>
              <a:t>the composition of the Management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5BAA"/>
              </a:solidFill>
              <a:effectLst/>
              <a:uLnTx/>
              <a:uFillTx/>
              <a:latin typeface="Arial"/>
              <a:ea typeface="Verdana"/>
              <a:cs typeface="Arial"/>
            </a:endParaRPr>
          </a:p>
        </p:txBody>
      </p:sp>
      <p:pic>
        <p:nvPicPr>
          <p:cNvPr id="2" name="Graphic 1" descr="Hierarchy with solid fill">
            <a:extLst>
              <a:ext uri="{FF2B5EF4-FFF2-40B4-BE49-F238E27FC236}">
                <a16:creationId xmlns:a16="http://schemas.microsoft.com/office/drawing/2014/main" id="{709BE62E-D5B8-E82B-60CD-6E8648D915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27849" y="274588"/>
            <a:ext cx="1458834" cy="1458834"/>
          </a:xfrm>
          <a:prstGeom prst="rect">
            <a:avLst/>
          </a:prstGeom>
        </p:spPr>
      </p:pic>
    </p:spTree>
    <p:extLst>
      <p:ext uri="{BB962C8B-B14F-4D97-AF65-F5344CB8AC3E}">
        <p14:creationId xmlns:p14="http://schemas.microsoft.com/office/powerpoint/2010/main" val="343485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C82A2680-8980-374E-A5E8-0DF8347D0DBF}"/>
              </a:ext>
            </a:extLst>
          </p:cNvPr>
          <p:cNvSpPr/>
          <p:nvPr/>
        </p:nvSpPr>
        <p:spPr>
          <a:xfrm>
            <a:off x="789556" y="1504557"/>
            <a:ext cx="11184729" cy="453713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R="0" lvl="0" algn="l" defTabSz="914400" rtl="0" eaLnBrk="1" fontAlgn="auto" latinLnBrk="0" hangingPunct="1">
              <a:lnSpc>
                <a:spcPct val="100000"/>
              </a:lnSpc>
              <a:spcBef>
                <a:spcPts val="0"/>
              </a:spcBef>
              <a:spcAft>
                <a:spcPts val="600"/>
              </a:spcAft>
              <a:buClrTx/>
              <a:buSzTx/>
              <a:tabLst/>
              <a:defRPr/>
            </a:pPr>
            <a:r>
              <a:rPr kumimoji="0" lang="en-US" sz="2400" b="0" i="0" u="none" strike="noStrike" kern="1200" cap="none" spc="0" normalizeH="0" baseline="0" noProof="0" dirty="0">
                <a:ln>
                  <a:noFill/>
                </a:ln>
                <a:solidFill>
                  <a:prstClr val="black"/>
                </a:solidFill>
                <a:effectLst/>
                <a:uLnTx/>
                <a:uFillTx/>
                <a:latin typeface="Arial"/>
                <a:ea typeface="Verdana"/>
                <a:cs typeface="Arial"/>
              </a:rPr>
              <a:t>Decision to establish the first level groups and coordinators</a:t>
            </a:r>
            <a:endParaRPr kumimoji="0" lang="en-US" sz="2400" b="1" i="0" u="none" strike="noStrike" kern="1200" cap="none" spc="0" normalizeH="0" baseline="0" noProof="0" dirty="0">
              <a:ln>
                <a:noFill/>
              </a:ln>
              <a:solidFill>
                <a:prstClr val="black"/>
              </a:solidFill>
              <a:effectLst/>
              <a:uLnTx/>
              <a:uFillTx/>
              <a:latin typeface="Arial"/>
              <a:ea typeface="Verdana"/>
              <a:cs typeface="Arial"/>
            </a:endParaRPr>
          </a:p>
          <a:p>
            <a:pPr marL="914400" marR="0" lvl="1" indent="-457200" algn="l" defTabSz="914400" rtl="0" eaLnBrk="1" fontAlgn="auto" latinLnBrk="0" hangingPunct="1">
              <a:lnSpc>
                <a:spcPts val="19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1">
                    <a:lumMod val="75000"/>
                  </a:schemeClr>
                </a:solidFill>
                <a:effectLst/>
                <a:uLnTx/>
                <a:uFillTx/>
                <a:latin typeface="Arial"/>
                <a:ea typeface="Verdana"/>
                <a:cs typeface="Arial"/>
              </a:rPr>
              <a:t>Standing Committee on Earth Observing Systems and Monitoring Networks (SC-ON); </a:t>
            </a:r>
          </a:p>
          <a:p>
            <a:pPr marL="914400" marR="0" lvl="1" indent="-457200" algn="l" defTabSz="914400" rtl="0" eaLnBrk="1" fontAlgn="auto" latinLnBrk="0" hangingPunct="1">
              <a:lnSpc>
                <a:spcPts val="19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1">
                    <a:lumMod val="75000"/>
                  </a:schemeClr>
                </a:solidFill>
                <a:effectLst/>
                <a:uLnTx/>
                <a:uFillTx/>
                <a:latin typeface="Arial"/>
                <a:ea typeface="Verdana"/>
                <a:cs typeface="Arial"/>
              </a:rPr>
              <a:t>Standing Committee on Measurements, Instrumentation and Traceability (SC-MINT); </a:t>
            </a:r>
          </a:p>
          <a:p>
            <a:pPr marL="914400" marR="0" lvl="1" indent="-457200" algn="l" defTabSz="914400" rtl="0" eaLnBrk="1" fontAlgn="auto" latinLnBrk="0" hangingPunct="1">
              <a:lnSpc>
                <a:spcPts val="19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1">
                    <a:lumMod val="75000"/>
                  </a:schemeClr>
                </a:solidFill>
                <a:effectLst/>
                <a:uLnTx/>
                <a:uFillTx/>
                <a:latin typeface="Arial"/>
                <a:ea typeface="Verdana"/>
                <a:cs typeface="Arial"/>
              </a:rPr>
              <a:t>Standing Committee on Information Management and Technology (SC-IMT); </a:t>
            </a:r>
          </a:p>
          <a:p>
            <a:pPr marL="914400" marR="0" lvl="1" indent="-457200" algn="l" defTabSz="914400" rtl="0" eaLnBrk="1" fontAlgn="auto" latinLnBrk="0" hangingPunct="1">
              <a:lnSpc>
                <a:spcPts val="19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1">
                    <a:lumMod val="75000"/>
                  </a:schemeClr>
                </a:solidFill>
                <a:effectLst/>
                <a:uLnTx/>
                <a:uFillTx/>
                <a:latin typeface="Arial"/>
                <a:ea typeface="Verdana"/>
                <a:cs typeface="Arial"/>
              </a:rPr>
              <a:t>Standing Committee on </a:t>
            </a:r>
            <a:r>
              <a:rPr kumimoji="0" lang="en-US" sz="1800" b="0" i="0" u="sng" strike="noStrike" kern="1200" cap="none" spc="0" normalizeH="0" baseline="0" noProof="0" dirty="0">
                <a:ln>
                  <a:noFill/>
                </a:ln>
                <a:solidFill>
                  <a:schemeClr val="accent1">
                    <a:lumMod val="75000"/>
                  </a:schemeClr>
                </a:solidFill>
                <a:effectLst/>
                <a:uLnTx/>
                <a:uFillTx/>
                <a:latin typeface="Arial"/>
                <a:ea typeface="Verdana"/>
                <a:cs typeface="Arial"/>
              </a:rPr>
              <a:t>the WMO Integrated Processing and Prediction System </a:t>
            </a:r>
            <a:r>
              <a:rPr kumimoji="0" lang="en-US" sz="1800" b="0" i="0" u="none" strike="noStrike" kern="1200" cap="none" spc="0" normalizeH="0" baseline="0" noProof="0" dirty="0">
                <a:ln>
                  <a:noFill/>
                </a:ln>
                <a:solidFill>
                  <a:schemeClr val="accent1">
                    <a:lumMod val="75000"/>
                  </a:schemeClr>
                </a:solidFill>
                <a:effectLst/>
                <a:uLnTx/>
                <a:uFillTx/>
                <a:latin typeface="Arial"/>
                <a:ea typeface="Verdana"/>
                <a:cs typeface="Arial"/>
              </a:rPr>
              <a:t>(SC-WIPPS); </a:t>
            </a:r>
          </a:p>
          <a:p>
            <a:pPr marL="914400" marR="0" lvl="1" indent="-457200" algn="l" defTabSz="914400" rtl="0" eaLnBrk="1" fontAlgn="auto" latinLnBrk="0" hangingPunct="1">
              <a:lnSpc>
                <a:spcPts val="19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6">
                    <a:lumMod val="75000"/>
                  </a:schemeClr>
                </a:solidFill>
                <a:effectLst/>
                <a:uLnTx/>
                <a:uFillTx/>
                <a:latin typeface="Arial"/>
                <a:ea typeface="Verdana"/>
                <a:cs typeface="Arial"/>
              </a:rPr>
              <a:t>Study Group on Environmental Sustainability (SG-</a:t>
            </a:r>
            <a:r>
              <a:rPr kumimoji="0" lang="en-US" sz="1800" b="0" i="0" u="none" strike="noStrike" kern="1200" cap="none" spc="0" normalizeH="0" baseline="0" noProof="0" dirty="0" err="1">
                <a:ln>
                  <a:noFill/>
                </a:ln>
                <a:solidFill>
                  <a:schemeClr val="accent6">
                    <a:lumMod val="75000"/>
                  </a:schemeClr>
                </a:solidFill>
                <a:effectLst/>
                <a:uLnTx/>
                <a:uFillTx/>
                <a:latin typeface="Arial"/>
                <a:ea typeface="Verdana"/>
                <a:cs typeface="Arial"/>
              </a:rPr>
              <a:t>EnvS</a:t>
            </a:r>
            <a:r>
              <a:rPr kumimoji="0" lang="en-US" sz="1800" b="0" i="0" u="none" strike="noStrike" kern="1200" cap="none" spc="0" normalizeH="0" baseline="0" noProof="0" dirty="0">
                <a:ln>
                  <a:noFill/>
                </a:ln>
                <a:solidFill>
                  <a:schemeClr val="accent6">
                    <a:lumMod val="75000"/>
                  </a:schemeClr>
                </a:solidFill>
                <a:effectLst/>
                <a:uLnTx/>
                <a:uFillTx/>
                <a:latin typeface="Arial"/>
                <a:ea typeface="Verdana"/>
                <a:cs typeface="Arial"/>
              </a:rPr>
              <a:t>); [Doc 7.3]</a:t>
            </a:r>
          </a:p>
          <a:p>
            <a:pPr marL="914400" marR="0" lvl="1" indent="-457200" algn="l" defTabSz="914400" rtl="0" eaLnBrk="1" fontAlgn="auto" latinLnBrk="0" hangingPunct="1">
              <a:lnSpc>
                <a:spcPts val="19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6">
                    <a:lumMod val="75000"/>
                  </a:schemeClr>
                </a:solidFill>
                <a:effectLst/>
                <a:uLnTx/>
                <a:uFillTx/>
                <a:latin typeface="Arial"/>
                <a:ea typeface="Verdana"/>
                <a:cs typeface="Arial"/>
              </a:rPr>
              <a:t>Study Group on Future Data Infrastructure (SG-FIT); [Doc 8.3(5)]</a:t>
            </a:r>
          </a:p>
          <a:p>
            <a:pPr marL="914400" marR="0" lvl="1" indent="-457200" algn="l" defTabSz="914400" rtl="0" eaLnBrk="1" fontAlgn="auto" latinLnBrk="0" hangingPunct="1">
              <a:lnSpc>
                <a:spcPts val="19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6">
                    <a:lumMod val="75000"/>
                  </a:schemeClr>
                </a:solidFill>
                <a:effectLst/>
                <a:uLnTx/>
                <a:uFillTx/>
                <a:latin typeface="Arial"/>
                <a:ea typeface="Verdana"/>
                <a:cs typeface="Arial"/>
              </a:rPr>
              <a:t>Study Group on </a:t>
            </a:r>
            <a:r>
              <a:rPr kumimoji="0" lang="en-US" sz="1800" b="0" i="0" u="none" strike="noStrike" kern="1200" cap="none" spc="0" normalizeH="0" baseline="0" noProof="0" dirty="0" err="1">
                <a:ln>
                  <a:noFill/>
                </a:ln>
                <a:solidFill>
                  <a:schemeClr val="accent6">
                    <a:lumMod val="75000"/>
                  </a:schemeClr>
                </a:solidFill>
                <a:effectLst/>
                <a:uLnTx/>
                <a:uFillTx/>
                <a:latin typeface="Arial"/>
                <a:ea typeface="Verdana"/>
                <a:cs typeface="Arial"/>
              </a:rPr>
              <a:t>Centres</a:t>
            </a:r>
            <a:r>
              <a:rPr kumimoji="0" lang="en-US" sz="1800" b="0" i="0" u="none" strike="noStrike" kern="1200" cap="none" spc="0" normalizeH="0" baseline="0" noProof="0" dirty="0">
                <a:ln>
                  <a:noFill/>
                </a:ln>
                <a:solidFill>
                  <a:schemeClr val="accent6">
                    <a:lumMod val="75000"/>
                  </a:schemeClr>
                </a:solidFill>
                <a:effectLst/>
                <a:uLnTx/>
                <a:uFillTx/>
                <a:latin typeface="Arial"/>
                <a:ea typeface="Verdana"/>
                <a:cs typeface="Arial"/>
              </a:rPr>
              <a:t> Assessment, Designation and Compliance Review (SG-ADCR); </a:t>
            </a:r>
            <a:r>
              <a:rPr kumimoji="0" lang="en-US" b="0" i="0" u="none" strike="noStrike" kern="1200" cap="none" spc="0" normalizeH="0" baseline="0" noProof="0" dirty="0">
                <a:ln>
                  <a:noFill/>
                </a:ln>
                <a:solidFill>
                  <a:schemeClr val="accent6">
                    <a:lumMod val="75000"/>
                  </a:schemeClr>
                </a:solidFill>
                <a:effectLst/>
                <a:uLnTx/>
                <a:uFillTx/>
                <a:latin typeface="Arial"/>
                <a:ea typeface="Verdana"/>
                <a:cs typeface="Arial"/>
              </a:rPr>
              <a:t>[Doc 8.5(4)]</a:t>
            </a:r>
          </a:p>
          <a:p>
            <a:pPr marL="914400" marR="0" lvl="1" indent="-457200" algn="l" defTabSz="914400" rtl="0" eaLnBrk="1" fontAlgn="auto" latinLnBrk="0" hangingPunct="1">
              <a:lnSpc>
                <a:spcPts val="19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Arial"/>
                <a:ea typeface="Verdana"/>
                <a:cs typeface="Arial"/>
              </a:rPr>
              <a:t>Advisory Group on the Global Cryosphere Watch (AG-GCW);</a:t>
            </a:r>
          </a:p>
          <a:p>
            <a:pPr marL="914400" marR="0" lvl="1" indent="-457200" algn="l" defTabSz="914400" rtl="0" eaLnBrk="1" fontAlgn="auto" latinLnBrk="0" hangingPunct="1">
              <a:lnSpc>
                <a:spcPts val="19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Arial"/>
                <a:ea typeface="Verdana"/>
                <a:cs typeface="Arial"/>
              </a:rPr>
              <a:t>Advisory Group on the Ocean (AG-Ocean); </a:t>
            </a:r>
          </a:p>
          <a:p>
            <a:pPr marL="914400" marR="0" lvl="1" indent="-457200" algn="l" defTabSz="914400" rtl="0" eaLnBrk="1" fontAlgn="auto" latinLnBrk="0" hangingPunct="1">
              <a:lnSpc>
                <a:spcPts val="19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Arial"/>
                <a:ea typeface="Verdana"/>
                <a:cs typeface="Arial"/>
              </a:rPr>
              <a:t>Advisory Group on Hydrology (AG-Hydro); [Doc 8.5(3)]</a:t>
            </a:r>
          </a:p>
          <a:p>
            <a:pPr marL="914400" marR="0" lvl="1" indent="-457200" algn="l" defTabSz="914400" rtl="0" eaLnBrk="1" fontAlgn="auto" latinLnBrk="0" hangingPunct="1">
              <a:lnSpc>
                <a:spcPts val="19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Arial"/>
                <a:ea typeface="Verdana"/>
                <a:cs typeface="Arial"/>
              </a:rPr>
              <a:t>Advisory Group on the Global Greenhouse Gas Watch (AG-G3W); [Doc 7.2]</a:t>
            </a:r>
          </a:p>
          <a:p>
            <a:pPr marL="914400" marR="0" lvl="1" indent="-457200" algn="l" defTabSz="914400" rtl="0" eaLnBrk="1" fontAlgn="auto" latinLnBrk="0" hangingPunct="1">
              <a:lnSpc>
                <a:spcPts val="19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Verdana"/>
                <a:cs typeface="Arial"/>
              </a:rPr>
              <a:t>Coordinator on the implementation of the WMO Unified Data Policy (C-DATA); </a:t>
            </a:r>
          </a:p>
          <a:p>
            <a:pPr marL="914400" marR="0" lvl="1" indent="-457200" algn="l" defTabSz="914400" rtl="0" eaLnBrk="1" fontAlgn="auto" latinLnBrk="0" hangingPunct="1">
              <a:lnSpc>
                <a:spcPts val="19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Verdana"/>
                <a:cs typeface="Arial"/>
              </a:rPr>
              <a:t>Coordinator on capacity development (C-CD);  </a:t>
            </a:r>
          </a:p>
        </p:txBody>
      </p:sp>
      <p:sp>
        <p:nvSpPr>
          <p:cNvPr id="2" name="Shape 79">
            <a:extLst>
              <a:ext uri="{FF2B5EF4-FFF2-40B4-BE49-F238E27FC236}">
                <a16:creationId xmlns:a16="http://schemas.microsoft.com/office/drawing/2014/main" id="{D7E8DF3F-CC5B-0F6E-B82C-1D062709A580}"/>
              </a:ext>
            </a:extLst>
          </p:cNvPr>
          <p:cNvSpPr/>
          <p:nvPr/>
        </p:nvSpPr>
        <p:spPr>
          <a:xfrm>
            <a:off x="1123388" y="947049"/>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Draft Resolution 6.2/1</a:t>
            </a:r>
          </a:p>
        </p:txBody>
      </p:sp>
      <p:pic>
        <p:nvPicPr>
          <p:cNvPr id="3" name="Graphic 2" descr="Hierarchy with solid fill">
            <a:extLst>
              <a:ext uri="{FF2B5EF4-FFF2-40B4-BE49-F238E27FC236}">
                <a16:creationId xmlns:a16="http://schemas.microsoft.com/office/drawing/2014/main" id="{A1B30EA9-A45F-D1D5-52B4-DBA22A0FF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27849" y="274588"/>
            <a:ext cx="1458834" cy="1458834"/>
          </a:xfrm>
          <a:prstGeom prst="rect">
            <a:avLst/>
          </a:prstGeom>
        </p:spPr>
      </p:pic>
    </p:spTree>
    <p:extLst>
      <p:ext uri="{BB962C8B-B14F-4D97-AF65-F5344CB8AC3E}">
        <p14:creationId xmlns:p14="http://schemas.microsoft.com/office/powerpoint/2010/main" val="2734950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7D942B5-2E4C-DD04-391F-05874B54B7C8}"/>
              </a:ext>
            </a:extLst>
          </p:cNvPr>
          <p:cNvSpPr/>
          <p:nvPr/>
        </p:nvSpPr>
        <p:spPr>
          <a:xfrm>
            <a:off x="692833" y="785379"/>
            <a:ext cx="2527564" cy="5963763"/>
          </a:xfrm>
          <a:prstGeom prst="roundRect">
            <a:avLst>
              <a:gd name="adj" fmla="val 9487"/>
            </a:avLst>
          </a:prstGeom>
          <a:solidFill>
            <a:srgbClr val="00B0F0">
              <a:alpha val="27843"/>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175C4152-14E9-B7C6-4F62-2431B2A23F60}"/>
              </a:ext>
            </a:extLst>
          </p:cNvPr>
          <p:cNvSpPr txBox="1"/>
          <p:nvPr/>
        </p:nvSpPr>
        <p:spPr>
          <a:xfrm>
            <a:off x="692833" y="731783"/>
            <a:ext cx="2527564"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rPr>
              <a:t>SC-ON</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a:rPr>
              <a:t>WIGOS - networks</a:t>
            </a:r>
            <a:endParaRPr kumimoji="0" lang="en-CH" sz="2400" b="1" i="0" u="none" strike="noStrike" kern="0" cap="none" spc="0" normalizeH="0" baseline="0" noProof="0" dirty="0">
              <a:ln>
                <a:noFill/>
              </a:ln>
              <a:solidFill>
                <a:prstClr val="black"/>
              </a:solidFill>
              <a:effectLst/>
              <a:uLnTx/>
              <a:uFillTx/>
              <a:latin typeface="Calibri"/>
            </a:endParaRPr>
          </a:p>
        </p:txBody>
      </p:sp>
      <p:sp>
        <p:nvSpPr>
          <p:cNvPr id="14" name="Rectangle: Rounded Corners 13">
            <a:extLst>
              <a:ext uri="{FF2B5EF4-FFF2-40B4-BE49-F238E27FC236}">
                <a16:creationId xmlns:a16="http://schemas.microsoft.com/office/drawing/2014/main" id="{A1AC01C3-3E32-F7A0-7ED6-1AED47DFB236}"/>
              </a:ext>
            </a:extLst>
          </p:cNvPr>
          <p:cNvSpPr/>
          <p:nvPr/>
        </p:nvSpPr>
        <p:spPr>
          <a:xfrm>
            <a:off x="3219490" y="785379"/>
            <a:ext cx="2527564" cy="5963763"/>
          </a:xfrm>
          <a:prstGeom prst="roundRect">
            <a:avLst>
              <a:gd name="adj" fmla="val 9487"/>
            </a:avLst>
          </a:prstGeom>
          <a:solidFill>
            <a:srgbClr val="00B0F0">
              <a:alpha val="27843"/>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6ADF40F1-EA93-FE68-2218-9788917C6DF2}"/>
              </a:ext>
            </a:extLst>
          </p:cNvPr>
          <p:cNvSpPr/>
          <p:nvPr/>
        </p:nvSpPr>
        <p:spPr>
          <a:xfrm>
            <a:off x="5745461" y="785379"/>
            <a:ext cx="2527564" cy="5963763"/>
          </a:xfrm>
          <a:prstGeom prst="roundRect">
            <a:avLst>
              <a:gd name="adj" fmla="val 9487"/>
            </a:avLst>
          </a:prstGeom>
          <a:solidFill>
            <a:srgbClr val="00B0F0">
              <a:alpha val="27843"/>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55FD21AD-782A-1D0E-87D0-BEC2E44CA76E}"/>
              </a:ext>
            </a:extLst>
          </p:cNvPr>
          <p:cNvSpPr/>
          <p:nvPr/>
        </p:nvSpPr>
        <p:spPr>
          <a:xfrm>
            <a:off x="8271432" y="785379"/>
            <a:ext cx="2527564" cy="5963763"/>
          </a:xfrm>
          <a:prstGeom prst="roundRect">
            <a:avLst>
              <a:gd name="adj" fmla="val 9487"/>
            </a:avLst>
          </a:prstGeom>
          <a:solidFill>
            <a:srgbClr val="00B0F0">
              <a:alpha val="27843"/>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57" name="Group 56">
            <a:extLst>
              <a:ext uri="{FF2B5EF4-FFF2-40B4-BE49-F238E27FC236}">
                <a16:creationId xmlns:a16="http://schemas.microsoft.com/office/drawing/2014/main" id="{EA001E28-44F3-AAD2-4FAB-B9335A007AEA}"/>
              </a:ext>
            </a:extLst>
          </p:cNvPr>
          <p:cNvGrpSpPr/>
          <p:nvPr/>
        </p:nvGrpSpPr>
        <p:grpSpPr>
          <a:xfrm>
            <a:off x="556729" y="3235966"/>
            <a:ext cx="10503157" cy="463767"/>
            <a:chOff x="556729" y="3235966"/>
            <a:chExt cx="10503157" cy="463767"/>
          </a:xfrm>
        </p:grpSpPr>
        <p:sp>
          <p:nvSpPr>
            <p:cNvPr id="18" name="Rectangle: Rounded Corners 17">
              <a:extLst>
                <a:ext uri="{FF2B5EF4-FFF2-40B4-BE49-F238E27FC236}">
                  <a16:creationId xmlns:a16="http://schemas.microsoft.com/office/drawing/2014/main" id="{87663D72-AF8F-9604-8BFC-C51C51828C6F}"/>
                </a:ext>
              </a:extLst>
            </p:cNvPr>
            <p:cNvSpPr/>
            <p:nvPr/>
          </p:nvSpPr>
          <p:spPr>
            <a:xfrm>
              <a:off x="556729" y="3307544"/>
              <a:ext cx="10503157" cy="392189"/>
            </a:xfrm>
            <a:prstGeom prst="roundRect">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E8ACD184-38DE-D373-0B36-0053E88CEC49}"/>
                </a:ext>
              </a:extLst>
            </p:cNvPr>
            <p:cNvSpPr txBox="1"/>
            <p:nvPr/>
          </p:nvSpPr>
          <p:spPr>
            <a:xfrm>
              <a:off x="3554771" y="3235966"/>
              <a:ext cx="4507073"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prstClr val="black"/>
                  </a:solidFill>
                  <a:latin typeface="Calibri"/>
                </a:rPr>
                <a:t>AG-G3W (Global Greenhouse Gas Watch)</a:t>
              </a:r>
              <a:endParaRPr kumimoji="0" lang="en-CH" sz="2000" b="0" i="0" u="none" strike="noStrike" kern="0" cap="none" spc="0" normalizeH="0" baseline="0" noProof="0" dirty="0">
                <a:ln>
                  <a:noFill/>
                </a:ln>
                <a:solidFill>
                  <a:prstClr val="black"/>
                </a:solidFill>
                <a:effectLst/>
                <a:uLnTx/>
                <a:uFillTx/>
                <a:latin typeface="Calibri"/>
              </a:endParaRPr>
            </a:p>
          </p:txBody>
        </p:sp>
      </p:grpSp>
      <p:grpSp>
        <p:nvGrpSpPr>
          <p:cNvPr id="20" name="Group 19">
            <a:extLst>
              <a:ext uri="{FF2B5EF4-FFF2-40B4-BE49-F238E27FC236}">
                <a16:creationId xmlns:a16="http://schemas.microsoft.com/office/drawing/2014/main" id="{EDC49355-22A8-7AC7-477A-0EB9A241DE39}"/>
              </a:ext>
            </a:extLst>
          </p:cNvPr>
          <p:cNvGrpSpPr/>
          <p:nvPr/>
        </p:nvGrpSpPr>
        <p:grpSpPr>
          <a:xfrm>
            <a:off x="556729" y="3820727"/>
            <a:ext cx="10503157" cy="463767"/>
            <a:chOff x="1166327" y="4518095"/>
            <a:chExt cx="10712484" cy="463767"/>
          </a:xfrm>
        </p:grpSpPr>
        <p:sp>
          <p:nvSpPr>
            <p:cNvPr id="21" name="Rectangle: Rounded Corners 20">
              <a:extLst>
                <a:ext uri="{FF2B5EF4-FFF2-40B4-BE49-F238E27FC236}">
                  <a16:creationId xmlns:a16="http://schemas.microsoft.com/office/drawing/2014/main" id="{615BC5E0-C09D-B197-E820-829B7BF886DD}"/>
                </a:ext>
              </a:extLst>
            </p:cNvPr>
            <p:cNvSpPr/>
            <p:nvPr/>
          </p:nvSpPr>
          <p:spPr>
            <a:xfrm>
              <a:off x="1166327" y="4589673"/>
              <a:ext cx="10712484" cy="392189"/>
            </a:xfrm>
            <a:prstGeom prst="roundRect">
              <a:avLst/>
            </a:prstGeom>
            <a:solidFill>
              <a:srgbClr val="FFE89F"/>
            </a:solidFill>
            <a:ln w="25400" cap="flat" cmpd="sng" algn="ctr">
              <a:solidFill>
                <a:srgbClr val="4F81BD">
                  <a:shade val="5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7B7E8A43-5BAA-D5E2-9454-9505CD3975D9}"/>
                </a:ext>
              </a:extLst>
            </p:cNvPr>
            <p:cNvSpPr txBox="1"/>
            <p:nvPr/>
          </p:nvSpPr>
          <p:spPr>
            <a:xfrm>
              <a:off x="1241570" y="4518095"/>
              <a:ext cx="189290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prstClr val="black"/>
                  </a:solidFill>
                  <a:latin typeface="Calibri"/>
                </a:rPr>
                <a:t>Space Weather</a:t>
              </a:r>
              <a:endParaRPr kumimoji="0" lang="en-CH" sz="2000" b="0" i="0" u="none" strike="noStrike" kern="0" cap="none" spc="0" normalizeH="0" baseline="0" noProof="0" dirty="0">
                <a:ln>
                  <a:noFill/>
                </a:ln>
                <a:solidFill>
                  <a:prstClr val="black"/>
                </a:solidFill>
                <a:effectLst/>
                <a:uLnTx/>
                <a:uFillTx/>
                <a:latin typeface="Calibri"/>
              </a:endParaRPr>
            </a:p>
          </p:txBody>
        </p:sp>
      </p:grpSp>
      <p:grpSp>
        <p:nvGrpSpPr>
          <p:cNvPr id="55" name="Group 54">
            <a:extLst>
              <a:ext uri="{FF2B5EF4-FFF2-40B4-BE49-F238E27FC236}">
                <a16:creationId xmlns:a16="http://schemas.microsoft.com/office/drawing/2014/main" id="{38B1027B-FA8C-2DCD-17A1-117C5F494924}"/>
              </a:ext>
            </a:extLst>
          </p:cNvPr>
          <p:cNvGrpSpPr/>
          <p:nvPr/>
        </p:nvGrpSpPr>
        <p:grpSpPr>
          <a:xfrm>
            <a:off x="556729" y="2312000"/>
            <a:ext cx="10503157" cy="463767"/>
            <a:chOff x="556729" y="2312000"/>
            <a:chExt cx="10503157" cy="463767"/>
          </a:xfrm>
        </p:grpSpPr>
        <p:sp>
          <p:nvSpPr>
            <p:cNvPr id="24" name="Rectangle: Rounded Corners 23">
              <a:extLst>
                <a:ext uri="{FF2B5EF4-FFF2-40B4-BE49-F238E27FC236}">
                  <a16:creationId xmlns:a16="http://schemas.microsoft.com/office/drawing/2014/main" id="{8A5B1F4F-D9AA-C265-40E8-8128B3BDFCF5}"/>
                </a:ext>
              </a:extLst>
            </p:cNvPr>
            <p:cNvSpPr/>
            <p:nvPr/>
          </p:nvSpPr>
          <p:spPr>
            <a:xfrm>
              <a:off x="556729" y="2383578"/>
              <a:ext cx="10503157" cy="392189"/>
            </a:xfrm>
            <a:prstGeom prst="roundRect">
              <a:avLst/>
            </a:prstGeom>
            <a:solidFill>
              <a:srgbClr val="C0504D">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690EAB15-471C-A702-68F6-EB6AFA04F957}"/>
                </a:ext>
              </a:extLst>
            </p:cNvPr>
            <p:cNvSpPr txBox="1"/>
            <p:nvPr/>
          </p:nvSpPr>
          <p:spPr>
            <a:xfrm>
              <a:off x="3795415" y="2312000"/>
              <a:ext cx="402578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AG-GCW (Global </a:t>
              </a:r>
              <a:r>
                <a:rPr kumimoji="0" lang="en-CH" sz="2000" b="0" i="0" u="none" strike="noStrike" kern="0" cap="none" spc="0" normalizeH="0" baseline="0" noProof="0" dirty="0">
                  <a:ln>
                    <a:noFill/>
                  </a:ln>
                  <a:solidFill>
                    <a:prstClr val="black"/>
                  </a:solidFill>
                  <a:effectLst/>
                  <a:uLnTx/>
                  <a:uFillTx/>
                  <a:latin typeface="Calibri"/>
                </a:rPr>
                <a:t>C</a:t>
              </a:r>
              <a:r>
                <a:rPr lang="en-US" sz="2000" kern="0" dirty="0" err="1">
                  <a:solidFill>
                    <a:prstClr val="black"/>
                  </a:solidFill>
                  <a:latin typeface="Calibri"/>
                </a:rPr>
                <a:t>ryosphere</a:t>
              </a:r>
              <a:r>
                <a:rPr lang="en-US" sz="2000" kern="0" dirty="0">
                  <a:solidFill>
                    <a:prstClr val="black"/>
                  </a:solidFill>
                  <a:latin typeface="Calibri"/>
                </a:rPr>
                <a:t> </a:t>
              </a:r>
              <a:r>
                <a:rPr kumimoji="0" lang="en-US" sz="2000" b="0" i="0" u="none" strike="noStrike" kern="0" cap="none" spc="0" normalizeH="0" baseline="0" noProof="0" dirty="0">
                  <a:ln>
                    <a:noFill/>
                  </a:ln>
                  <a:solidFill>
                    <a:prstClr val="black"/>
                  </a:solidFill>
                  <a:effectLst/>
                  <a:uLnTx/>
                  <a:uFillTx/>
                  <a:latin typeface="Calibri"/>
                </a:rPr>
                <a:t>Watch)</a:t>
              </a:r>
              <a:endParaRPr kumimoji="0" lang="en-CH" sz="2000" b="0" i="0" u="none" strike="noStrike" kern="0" cap="none" spc="0" normalizeH="0" baseline="0" noProof="0" dirty="0">
                <a:ln>
                  <a:noFill/>
                </a:ln>
                <a:solidFill>
                  <a:prstClr val="black"/>
                </a:solidFill>
                <a:effectLst/>
                <a:uLnTx/>
                <a:uFillTx/>
                <a:latin typeface="Calibri"/>
              </a:endParaRPr>
            </a:p>
          </p:txBody>
        </p:sp>
      </p:grpSp>
      <p:grpSp>
        <p:nvGrpSpPr>
          <p:cNvPr id="56" name="Group 55">
            <a:extLst>
              <a:ext uri="{FF2B5EF4-FFF2-40B4-BE49-F238E27FC236}">
                <a16:creationId xmlns:a16="http://schemas.microsoft.com/office/drawing/2014/main" id="{D03E6266-9714-D22F-B209-9752DEBEA356}"/>
              </a:ext>
            </a:extLst>
          </p:cNvPr>
          <p:cNvGrpSpPr/>
          <p:nvPr/>
        </p:nvGrpSpPr>
        <p:grpSpPr>
          <a:xfrm>
            <a:off x="556729" y="2773983"/>
            <a:ext cx="10503157" cy="463767"/>
            <a:chOff x="556729" y="2773983"/>
            <a:chExt cx="10503157" cy="463767"/>
          </a:xfrm>
        </p:grpSpPr>
        <p:sp>
          <p:nvSpPr>
            <p:cNvPr id="27" name="Rectangle: Rounded Corners 26">
              <a:extLst>
                <a:ext uri="{FF2B5EF4-FFF2-40B4-BE49-F238E27FC236}">
                  <a16:creationId xmlns:a16="http://schemas.microsoft.com/office/drawing/2014/main" id="{0DB37D27-A0CD-6FAA-A7A3-365E83AE5E7C}"/>
                </a:ext>
              </a:extLst>
            </p:cNvPr>
            <p:cNvSpPr/>
            <p:nvPr/>
          </p:nvSpPr>
          <p:spPr>
            <a:xfrm>
              <a:off x="556729" y="2845561"/>
              <a:ext cx="10503157" cy="392189"/>
            </a:xfrm>
            <a:prstGeom prst="roundRect">
              <a:avLst/>
            </a:prstGeom>
            <a:solidFill>
              <a:srgbClr val="DAF1B9"/>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81A1F5D4-F884-9F99-C049-E4068CD9F23A}"/>
                </a:ext>
              </a:extLst>
            </p:cNvPr>
            <p:cNvSpPr txBox="1"/>
            <p:nvPr/>
          </p:nvSpPr>
          <p:spPr>
            <a:xfrm>
              <a:off x="4955677" y="2773983"/>
              <a:ext cx="170526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AG-Hydrology</a:t>
              </a:r>
              <a:endParaRPr kumimoji="0" lang="en-CH" sz="2000" b="0" i="0" u="none" strike="noStrike" kern="0" cap="none" spc="0" normalizeH="0" baseline="0" noProof="0" dirty="0">
                <a:ln>
                  <a:noFill/>
                </a:ln>
                <a:solidFill>
                  <a:prstClr val="black"/>
                </a:solidFill>
                <a:effectLst/>
                <a:uLnTx/>
                <a:uFillTx/>
                <a:latin typeface="Calibri"/>
              </a:endParaRPr>
            </a:p>
          </p:txBody>
        </p:sp>
      </p:grpSp>
      <p:grpSp>
        <p:nvGrpSpPr>
          <p:cNvPr id="54" name="Group 53">
            <a:extLst>
              <a:ext uri="{FF2B5EF4-FFF2-40B4-BE49-F238E27FC236}">
                <a16:creationId xmlns:a16="http://schemas.microsoft.com/office/drawing/2014/main" id="{5A2F0B01-CCBD-243A-0B6A-99B96D467133}"/>
              </a:ext>
            </a:extLst>
          </p:cNvPr>
          <p:cNvGrpSpPr/>
          <p:nvPr/>
        </p:nvGrpSpPr>
        <p:grpSpPr>
          <a:xfrm>
            <a:off x="556729" y="1850017"/>
            <a:ext cx="10503157" cy="463767"/>
            <a:chOff x="556729" y="1850017"/>
            <a:chExt cx="10503157" cy="463767"/>
          </a:xfrm>
        </p:grpSpPr>
        <p:sp>
          <p:nvSpPr>
            <p:cNvPr id="30" name="Rectangle: Rounded Corners 29">
              <a:extLst>
                <a:ext uri="{FF2B5EF4-FFF2-40B4-BE49-F238E27FC236}">
                  <a16:creationId xmlns:a16="http://schemas.microsoft.com/office/drawing/2014/main" id="{CA87E640-EDB7-9A67-22DD-0668EB96064A}"/>
                </a:ext>
              </a:extLst>
            </p:cNvPr>
            <p:cNvSpPr/>
            <p:nvPr/>
          </p:nvSpPr>
          <p:spPr>
            <a:xfrm>
              <a:off x="556729" y="1921595"/>
              <a:ext cx="10503157" cy="392189"/>
            </a:xfrm>
            <a:prstGeom prst="roundRect">
              <a:avLst/>
            </a:prstGeom>
            <a:solidFill>
              <a:srgbClr val="AFDD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69D4D9D1-4C74-A573-93DC-D7195EA7F520}"/>
                </a:ext>
              </a:extLst>
            </p:cNvPr>
            <p:cNvSpPr txBox="1"/>
            <p:nvPr/>
          </p:nvSpPr>
          <p:spPr>
            <a:xfrm>
              <a:off x="5116107" y="1850017"/>
              <a:ext cx="1384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AG-Ocean</a:t>
              </a:r>
              <a:endParaRPr kumimoji="0" lang="en-CH" sz="2000" b="0" i="0" u="none" strike="noStrike" kern="0" cap="none" spc="0" normalizeH="0" baseline="0" noProof="0" dirty="0">
                <a:ln>
                  <a:noFill/>
                </a:ln>
                <a:solidFill>
                  <a:prstClr val="black"/>
                </a:solidFill>
                <a:effectLst/>
                <a:uLnTx/>
                <a:uFillTx/>
                <a:latin typeface="Calibri"/>
              </a:endParaRPr>
            </a:p>
          </p:txBody>
        </p:sp>
      </p:grpSp>
      <p:sp>
        <p:nvSpPr>
          <p:cNvPr id="32" name="TextBox 31">
            <a:extLst>
              <a:ext uri="{FF2B5EF4-FFF2-40B4-BE49-F238E27FC236}">
                <a16:creationId xmlns:a16="http://schemas.microsoft.com/office/drawing/2014/main" id="{8EB7AA53-B6E1-0C4C-F11B-77BB4C124E3B}"/>
              </a:ext>
            </a:extLst>
          </p:cNvPr>
          <p:cNvSpPr txBox="1"/>
          <p:nvPr/>
        </p:nvSpPr>
        <p:spPr>
          <a:xfrm>
            <a:off x="3180422" y="721585"/>
            <a:ext cx="2597688"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rPr>
              <a:t>SC-MINT</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a:rPr>
              <a:t>WIGOS - measurements</a:t>
            </a:r>
            <a:endParaRPr kumimoji="0" lang="en-CH" sz="2400" b="1" i="0" u="none" strike="noStrike" kern="0" cap="none" spc="0" normalizeH="0" baseline="0" noProof="0" dirty="0">
              <a:ln>
                <a:noFill/>
              </a:ln>
              <a:solidFill>
                <a:prstClr val="black"/>
              </a:solidFill>
              <a:effectLst/>
              <a:uLnTx/>
              <a:uFillTx/>
              <a:latin typeface="Calibri"/>
            </a:endParaRPr>
          </a:p>
        </p:txBody>
      </p:sp>
      <p:grpSp>
        <p:nvGrpSpPr>
          <p:cNvPr id="33" name="Group 32">
            <a:extLst>
              <a:ext uri="{FF2B5EF4-FFF2-40B4-BE49-F238E27FC236}">
                <a16:creationId xmlns:a16="http://schemas.microsoft.com/office/drawing/2014/main" id="{3404E174-6498-4589-C708-931F40381374}"/>
              </a:ext>
            </a:extLst>
          </p:cNvPr>
          <p:cNvGrpSpPr/>
          <p:nvPr/>
        </p:nvGrpSpPr>
        <p:grpSpPr>
          <a:xfrm>
            <a:off x="556728" y="4263387"/>
            <a:ext cx="10503157" cy="463767"/>
            <a:chOff x="1166327" y="4518095"/>
            <a:chExt cx="10712484" cy="463767"/>
          </a:xfrm>
        </p:grpSpPr>
        <p:sp>
          <p:nvSpPr>
            <p:cNvPr id="34" name="Rectangle: Rounded Corners 33">
              <a:extLst>
                <a:ext uri="{FF2B5EF4-FFF2-40B4-BE49-F238E27FC236}">
                  <a16:creationId xmlns:a16="http://schemas.microsoft.com/office/drawing/2014/main" id="{29EA5874-333D-FCA4-7F72-4A5EC4B433F9}"/>
                </a:ext>
              </a:extLst>
            </p:cNvPr>
            <p:cNvSpPr/>
            <p:nvPr/>
          </p:nvSpPr>
          <p:spPr>
            <a:xfrm>
              <a:off x="1166327" y="4589673"/>
              <a:ext cx="10712484" cy="392189"/>
            </a:xfrm>
            <a:prstGeom prst="roundRect">
              <a:avLst/>
            </a:prstGeom>
            <a:solidFill>
              <a:srgbClr val="FFE89F"/>
            </a:solidFill>
            <a:ln w="25400" cap="flat" cmpd="sng" algn="ctr">
              <a:solidFill>
                <a:srgbClr val="4F81BD">
                  <a:shade val="5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0C8CE412-0465-12ED-6589-3EEC36A4AFB8}"/>
                </a:ext>
              </a:extLst>
            </p:cNvPr>
            <p:cNvSpPr txBox="1"/>
            <p:nvPr/>
          </p:nvSpPr>
          <p:spPr>
            <a:xfrm>
              <a:off x="1241570" y="4518095"/>
              <a:ext cx="356114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prstClr val="black"/>
                  </a:solidFill>
                  <a:latin typeface="Calibri"/>
                </a:rPr>
                <a:t>Satellite/space agencies</a:t>
              </a:r>
              <a:endParaRPr kumimoji="0" lang="en-CH" sz="2000" b="0" i="0" u="none" strike="noStrike" kern="0" cap="none" spc="0" normalizeH="0" baseline="0" noProof="0" dirty="0">
                <a:ln>
                  <a:noFill/>
                </a:ln>
                <a:solidFill>
                  <a:prstClr val="black"/>
                </a:solidFill>
                <a:effectLst/>
                <a:uLnTx/>
                <a:uFillTx/>
                <a:latin typeface="Calibri"/>
              </a:endParaRPr>
            </a:p>
          </p:txBody>
        </p:sp>
      </p:grpSp>
      <p:grpSp>
        <p:nvGrpSpPr>
          <p:cNvPr id="75" name="Group 74">
            <a:extLst>
              <a:ext uri="{FF2B5EF4-FFF2-40B4-BE49-F238E27FC236}">
                <a16:creationId xmlns:a16="http://schemas.microsoft.com/office/drawing/2014/main" id="{AF034294-299F-BEE7-C0AF-FF5669E40130}"/>
              </a:ext>
            </a:extLst>
          </p:cNvPr>
          <p:cNvGrpSpPr/>
          <p:nvPr/>
        </p:nvGrpSpPr>
        <p:grpSpPr>
          <a:xfrm>
            <a:off x="11059886" y="751260"/>
            <a:ext cx="986919" cy="4343254"/>
            <a:chOff x="11059886" y="751260"/>
            <a:chExt cx="986919" cy="4343254"/>
          </a:xfrm>
        </p:grpSpPr>
        <p:sp>
          <p:nvSpPr>
            <p:cNvPr id="36" name="TextBox 35">
              <a:extLst>
                <a:ext uri="{FF2B5EF4-FFF2-40B4-BE49-F238E27FC236}">
                  <a16:creationId xmlns:a16="http://schemas.microsoft.com/office/drawing/2014/main" id="{EBE487E0-50A6-E843-E03C-BCE540FE4E11}"/>
                </a:ext>
              </a:extLst>
            </p:cNvPr>
            <p:cNvSpPr txBox="1"/>
            <p:nvPr/>
          </p:nvSpPr>
          <p:spPr>
            <a:xfrm rot="16200000">
              <a:off x="9505846" y="2553555"/>
              <a:ext cx="4343254" cy="738664"/>
            </a:xfrm>
            <a:prstGeom prst="rect">
              <a:avLst/>
            </a:prstGeom>
            <a:noFill/>
          </p:spPr>
          <p:txBody>
            <a:bodyPr wrap="square" rtlCol="0">
              <a:spAutoFit/>
            </a:bodyPr>
            <a:lstStyle/>
            <a:p>
              <a:pPr algn="ctr"/>
              <a:r>
                <a:rPr lang="en-US" sz="1600" b="1" dirty="0">
                  <a:solidFill>
                    <a:srgbClr val="C00000"/>
                  </a:solidFill>
                  <a:latin typeface="Arial" panose="020B0604020202020204" pitchFamily="34" charset="0"/>
                  <a:cs typeface="Arial" panose="020B0604020202020204" pitchFamily="34" charset="0"/>
                </a:rPr>
                <a:t>Advisory Groups</a:t>
              </a:r>
            </a:p>
            <a:p>
              <a:pPr algn="ctr"/>
              <a:r>
                <a:rPr lang="en-US" sz="1300" dirty="0">
                  <a:solidFill>
                    <a:srgbClr val="C00000"/>
                  </a:solidFill>
                  <a:latin typeface="Arial" panose="020B0604020202020204" pitchFamily="34" charset="0"/>
                  <a:cs typeface="Arial" panose="020B0604020202020204" pitchFamily="34" charset="0"/>
                </a:rPr>
                <a:t>Addressing requirements and engaging with community specific to Earth system domain</a:t>
              </a:r>
              <a:endParaRPr lang="en-CH" sz="1300" dirty="0">
                <a:solidFill>
                  <a:srgbClr val="C00000"/>
                </a:solidFill>
                <a:latin typeface="Arial" panose="020B0604020202020204" pitchFamily="34" charset="0"/>
                <a:cs typeface="Arial" panose="020B0604020202020204" pitchFamily="34" charset="0"/>
              </a:endParaRPr>
            </a:p>
          </p:txBody>
        </p:sp>
        <p:sp>
          <p:nvSpPr>
            <p:cNvPr id="38" name="Right Brace 37">
              <a:extLst>
                <a:ext uri="{FF2B5EF4-FFF2-40B4-BE49-F238E27FC236}">
                  <a16:creationId xmlns:a16="http://schemas.microsoft.com/office/drawing/2014/main" id="{AB262C26-8226-CC6A-A2B6-2FC06506E980}"/>
                </a:ext>
              </a:extLst>
            </p:cNvPr>
            <p:cNvSpPr/>
            <p:nvPr/>
          </p:nvSpPr>
          <p:spPr>
            <a:xfrm>
              <a:off x="11059886" y="1774377"/>
              <a:ext cx="264983" cy="3122166"/>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grpSp>
      <p:sp>
        <p:nvSpPr>
          <p:cNvPr id="13" name="TextBox 12">
            <a:extLst>
              <a:ext uri="{FF2B5EF4-FFF2-40B4-BE49-F238E27FC236}">
                <a16:creationId xmlns:a16="http://schemas.microsoft.com/office/drawing/2014/main" id="{63C84886-916C-F52E-6AA9-A5C6B9C80BB8}"/>
              </a:ext>
            </a:extLst>
          </p:cNvPr>
          <p:cNvSpPr txBox="1"/>
          <p:nvPr/>
        </p:nvSpPr>
        <p:spPr>
          <a:xfrm>
            <a:off x="8302488" y="720751"/>
            <a:ext cx="2429806"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rPr>
              <a:t>SC-WIPPS</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a:rPr>
              <a:t>WIPPS</a:t>
            </a:r>
            <a:endParaRPr kumimoji="0" lang="en-CH" sz="2400" b="1" i="0" u="none" strike="noStrike" kern="0" cap="none" spc="0" normalizeH="0" baseline="0" noProof="0" dirty="0">
              <a:ln>
                <a:noFill/>
              </a:ln>
              <a:solidFill>
                <a:prstClr val="black"/>
              </a:solidFill>
              <a:effectLst/>
              <a:uLnTx/>
              <a:uFillTx/>
              <a:latin typeface="Calibri"/>
            </a:endParaRPr>
          </a:p>
        </p:txBody>
      </p:sp>
      <p:sp>
        <p:nvSpPr>
          <p:cNvPr id="10" name="TextBox 9">
            <a:extLst>
              <a:ext uri="{FF2B5EF4-FFF2-40B4-BE49-F238E27FC236}">
                <a16:creationId xmlns:a16="http://schemas.microsoft.com/office/drawing/2014/main" id="{CF04E387-970E-E9A6-7437-65DEC8164F0F}"/>
              </a:ext>
            </a:extLst>
          </p:cNvPr>
          <p:cNvSpPr txBox="1"/>
          <p:nvPr/>
        </p:nvSpPr>
        <p:spPr>
          <a:xfrm>
            <a:off x="5786122" y="731783"/>
            <a:ext cx="2421794"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rPr>
              <a:t>SC-IMT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rPr>
              <a:t>WIS</a:t>
            </a:r>
            <a:endParaRPr kumimoji="0" lang="en-CH" sz="2400" b="1" i="0" u="none" strike="noStrike" kern="0" cap="none" spc="0" normalizeH="0" baseline="0" noProof="0" dirty="0">
              <a:ln>
                <a:noFill/>
              </a:ln>
              <a:solidFill>
                <a:prstClr val="black"/>
              </a:solidFill>
              <a:effectLst/>
              <a:uLnTx/>
              <a:uFillTx/>
              <a:latin typeface="Calibri"/>
            </a:endParaRPr>
          </a:p>
        </p:txBody>
      </p:sp>
      <p:grpSp>
        <p:nvGrpSpPr>
          <p:cNvPr id="58" name="Group 57">
            <a:extLst>
              <a:ext uri="{FF2B5EF4-FFF2-40B4-BE49-F238E27FC236}">
                <a16:creationId xmlns:a16="http://schemas.microsoft.com/office/drawing/2014/main" id="{D0090DB6-B848-9409-30AD-9F5096AB89C3}"/>
              </a:ext>
            </a:extLst>
          </p:cNvPr>
          <p:cNvGrpSpPr/>
          <p:nvPr/>
        </p:nvGrpSpPr>
        <p:grpSpPr>
          <a:xfrm>
            <a:off x="526531" y="5426789"/>
            <a:ext cx="10503157" cy="400110"/>
            <a:chOff x="526531" y="5426789"/>
            <a:chExt cx="10503157" cy="400110"/>
          </a:xfrm>
        </p:grpSpPr>
        <p:sp>
          <p:nvSpPr>
            <p:cNvPr id="44" name="Rectangle: Rounded Corners 43">
              <a:extLst>
                <a:ext uri="{FF2B5EF4-FFF2-40B4-BE49-F238E27FC236}">
                  <a16:creationId xmlns:a16="http://schemas.microsoft.com/office/drawing/2014/main" id="{21B0B728-E720-21E5-B552-1EE980DCAEFA}"/>
                </a:ext>
              </a:extLst>
            </p:cNvPr>
            <p:cNvSpPr/>
            <p:nvPr/>
          </p:nvSpPr>
          <p:spPr>
            <a:xfrm>
              <a:off x="526531" y="5491957"/>
              <a:ext cx="10503157" cy="311515"/>
            </a:xfrm>
            <a:prstGeom prst="roundRect">
              <a:avLst/>
            </a:prstGeom>
            <a:solidFill>
              <a:schemeClr val="accent2">
                <a:lumMod val="20000"/>
                <a:lumOff val="80000"/>
              </a:scheme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7B93308D-C9B9-7929-9323-0E1F81E9BE70}"/>
                </a:ext>
              </a:extLst>
            </p:cNvPr>
            <p:cNvSpPr txBox="1"/>
            <p:nvPr/>
          </p:nvSpPr>
          <p:spPr>
            <a:xfrm>
              <a:off x="3639268" y="5426789"/>
              <a:ext cx="4277683"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prstClr val="black"/>
                  </a:solidFill>
                  <a:latin typeface="Calibri"/>
                </a:rPr>
                <a:t>SG-</a:t>
              </a:r>
              <a:r>
                <a:rPr lang="en-US" sz="2000" kern="0" dirty="0" err="1">
                  <a:solidFill>
                    <a:prstClr val="black"/>
                  </a:solidFill>
                  <a:latin typeface="Calibri"/>
                </a:rPr>
                <a:t>EnvS</a:t>
              </a:r>
              <a:r>
                <a:rPr lang="en-US" sz="2000" kern="0" dirty="0">
                  <a:solidFill>
                    <a:prstClr val="black"/>
                  </a:solidFill>
                  <a:latin typeface="Calibri"/>
                </a:rPr>
                <a:t> (Environmental Sustainability)</a:t>
              </a:r>
              <a:endParaRPr kumimoji="0" lang="en-CH" sz="2000" b="0" i="0" u="none" strike="noStrike" kern="0" cap="none" spc="0" normalizeH="0" baseline="0" noProof="0" dirty="0">
                <a:ln>
                  <a:noFill/>
                </a:ln>
                <a:solidFill>
                  <a:prstClr val="black"/>
                </a:solidFill>
                <a:effectLst/>
                <a:uLnTx/>
                <a:uFillTx/>
                <a:latin typeface="Calibri"/>
              </a:endParaRPr>
            </a:p>
          </p:txBody>
        </p:sp>
      </p:grpSp>
      <p:grpSp>
        <p:nvGrpSpPr>
          <p:cNvPr id="74" name="Group 73">
            <a:extLst>
              <a:ext uri="{FF2B5EF4-FFF2-40B4-BE49-F238E27FC236}">
                <a16:creationId xmlns:a16="http://schemas.microsoft.com/office/drawing/2014/main" id="{A186A1EF-973D-73C8-EA4B-20E57AD11A01}"/>
              </a:ext>
            </a:extLst>
          </p:cNvPr>
          <p:cNvGrpSpPr/>
          <p:nvPr/>
        </p:nvGrpSpPr>
        <p:grpSpPr>
          <a:xfrm>
            <a:off x="391886" y="-59745"/>
            <a:ext cx="10668001" cy="946721"/>
            <a:chOff x="391886" y="-59745"/>
            <a:chExt cx="10668001" cy="946721"/>
          </a:xfrm>
        </p:grpSpPr>
        <p:sp>
          <p:nvSpPr>
            <p:cNvPr id="42" name="Right Brace 41">
              <a:extLst>
                <a:ext uri="{FF2B5EF4-FFF2-40B4-BE49-F238E27FC236}">
                  <a16:creationId xmlns:a16="http://schemas.microsoft.com/office/drawing/2014/main" id="{A3815D78-FF8D-663E-5975-B0760E0FFA4E}"/>
                </a:ext>
              </a:extLst>
            </p:cNvPr>
            <p:cNvSpPr/>
            <p:nvPr/>
          </p:nvSpPr>
          <p:spPr>
            <a:xfrm rot="16200000">
              <a:off x="5529792" y="-4643118"/>
              <a:ext cx="392189" cy="10668000"/>
            </a:xfrm>
            <a:prstGeom prst="rightBrace">
              <a:avLst/>
            </a:prstGeom>
            <a:ln w="38100">
              <a:solidFill>
                <a:srgbClr val="005A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49" name="TextBox 48">
              <a:extLst>
                <a:ext uri="{FF2B5EF4-FFF2-40B4-BE49-F238E27FC236}">
                  <a16:creationId xmlns:a16="http://schemas.microsoft.com/office/drawing/2014/main" id="{E0DFF436-FA24-DA75-B01A-6D1BDA0013E6}"/>
                </a:ext>
              </a:extLst>
            </p:cNvPr>
            <p:cNvSpPr txBox="1"/>
            <p:nvPr/>
          </p:nvSpPr>
          <p:spPr>
            <a:xfrm>
              <a:off x="391886" y="-59745"/>
              <a:ext cx="10653485" cy="646331"/>
            </a:xfrm>
            <a:prstGeom prst="rect">
              <a:avLst/>
            </a:prstGeom>
            <a:noFill/>
          </p:spPr>
          <p:txBody>
            <a:bodyPr wrap="square" rtlCol="0">
              <a:spAutoFit/>
            </a:bodyPr>
            <a:lstStyle/>
            <a:p>
              <a:pPr algn="ctr"/>
              <a:r>
                <a:rPr lang="en-US" b="1" dirty="0">
                  <a:solidFill>
                    <a:schemeClr val="accent1"/>
                  </a:solidFill>
                  <a:latin typeface="Arial" panose="020B0604020202020204" pitchFamily="34" charset="0"/>
                  <a:cs typeface="Arial" panose="020B0604020202020204" pitchFamily="34" charset="0"/>
                </a:rPr>
                <a:t>Standing Committees</a:t>
              </a:r>
            </a:p>
            <a:p>
              <a:pPr algn="ctr"/>
              <a:r>
                <a:rPr lang="en-US" dirty="0">
                  <a:solidFill>
                    <a:schemeClr val="accent1"/>
                  </a:solidFill>
                  <a:latin typeface="Arial" panose="020B0604020202020204" pitchFamily="34" charset="0"/>
                  <a:cs typeface="Arial" panose="020B0604020202020204" pitchFamily="34" charset="0"/>
                </a:rPr>
                <a:t>Working on standard setting and implementation monitoring of WIGOS, WIS and WIPPS</a:t>
              </a:r>
              <a:endParaRPr lang="en-CH" dirty="0">
                <a:solidFill>
                  <a:schemeClr val="accent1"/>
                </a:solidFill>
                <a:latin typeface="Arial" panose="020B0604020202020204" pitchFamily="34" charset="0"/>
                <a:cs typeface="Arial" panose="020B0604020202020204" pitchFamily="34" charset="0"/>
              </a:endParaRPr>
            </a:p>
          </p:txBody>
        </p:sp>
      </p:grpSp>
      <p:grpSp>
        <p:nvGrpSpPr>
          <p:cNvPr id="60" name="Group 59">
            <a:extLst>
              <a:ext uri="{FF2B5EF4-FFF2-40B4-BE49-F238E27FC236}">
                <a16:creationId xmlns:a16="http://schemas.microsoft.com/office/drawing/2014/main" id="{B8D53038-B564-3E85-7EF6-3906B5684C68}"/>
              </a:ext>
            </a:extLst>
          </p:cNvPr>
          <p:cNvGrpSpPr/>
          <p:nvPr/>
        </p:nvGrpSpPr>
        <p:grpSpPr>
          <a:xfrm>
            <a:off x="526531" y="6176850"/>
            <a:ext cx="10503157" cy="400110"/>
            <a:chOff x="526531" y="6176850"/>
            <a:chExt cx="10503157" cy="400110"/>
          </a:xfrm>
        </p:grpSpPr>
        <p:sp>
          <p:nvSpPr>
            <p:cNvPr id="52" name="Rectangle: Rounded Corners 51">
              <a:extLst>
                <a:ext uri="{FF2B5EF4-FFF2-40B4-BE49-F238E27FC236}">
                  <a16:creationId xmlns:a16="http://schemas.microsoft.com/office/drawing/2014/main" id="{D8AD74A4-EF27-297F-E6B7-6AB0834F5388}"/>
                </a:ext>
              </a:extLst>
            </p:cNvPr>
            <p:cNvSpPr/>
            <p:nvPr/>
          </p:nvSpPr>
          <p:spPr>
            <a:xfrm>
              <a:off x="526531" y="6242018"/>
              <a:ext cx="10503157" cy="311515"/>
            </a:xfrm>
            <a:prstGeom prst="roundRect">
              <a:avLst/>
            </a:prstGeom>
            <a:solidFill>
              <a:schemeClr val="accent2">
                <a:lumMod val="20000"/>
                <a:lumOff val="80000"/>
              </a:scheme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B8C31D42-0DB2-554C-A358-0D801BAE5E0C}"/>
                </a:ext>
              </a:extLst>
            </p:cNvPr>
            <p:cNvSpPr txBox="1"/>
            <p:nvPr/>
          </p:nvSpPr>
          <p:spPr>
            <a:xfrm>
              <a:off x="2127766" y="6176850"/>
              <a:ext cx="730068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prstClr val="black"/>
                  </a:solidFill>
                  <a:latin typeface="Calibri"/>
                </a:rPr>
                <a:t>SG-ADCR (</a:t>
              </a:r>
              <a:r>
                <a:rPr lang="en-US" sz="2000" kern="0" dirty="0" err="1">
                  <a:solidFill>
                    <a:prstClr val="black"/>
                  </a:solidFill>
                  <a:latin typeface="Calibri"/>
                </a:rPr>
                <a:t>Centres</a:t>
              </a:r>
              <a:r>
                <a:rPr lang="en-US" sz="2000" kern="0" dirty="0">
                  <a:solidFill>
                    <a:prstClr val="black"/>
                  </a:solidFill>
                  <a:latin typeface="Calibri"/>
                </a:rPr>
                <a:t> Assessment, Designation and Compliance Review)</a:t>
              </a:r>
              <a:endParaRPr kumimoji="0" lang="en-CH" sz="2000" b="0" i="0" u="none" strike="noStrike" kern="0" cap="none" spc="0" normalizeH="0" baseline="0" noProof="0" dirty="0">
                <a:ln>
                  <a:noFill/>
                </a:ln>
                <a:solidFill>
                  <a:prstClr val="black"/>
                </a:solidFill>
                <a:effectLst/>
                <a:uLnTx/>
                <a:uFillTx/>
                <a:latin typeface="Calibri"/>
              </a:endParaRPr>
            </a:p>
          </p:txBody>
        </p:sp>
      </p:grpSp>
      <p:grpSp>
        <p:nvGrpSpPr>
          <p:cNvPr id="73" name="Group 72">
            <a:extLst>
              <a:ext uri="{FF2B5EF4-FFF2-40B4-BE49-F238E27FC236}">
                <a16:creationId xmlns:a16="http://schemas.microsoft.com/office/drawing/2014/main" id="{FB27122F-CC0E-B5BA-0836-AE49BC2A9276}"/>
              </a:ext>
            </a:extLst>
          </p:cNvPr>
          <p:cNvGrpSpPr/>
          <p:nvPr/>
        </p:nvGrpSpPr>
        <p:grpSpPr>
          <a:xfrm>
            <a:off x="526530" y="5803472"/>
            <a:ext cx="10503157" cy="400110"/>
            <a:chOff x="526530" y="5803472"/>
            <a:chExt cx="10503157" cy="400110"/>
          </a:xfrm>
        </p:grpSpPr>
        <p:sp>
          <p:nvSpPr>
            <p:cNvPr id="61" name="Rectangle: Rounded Corners 60">
              <a:extLst>
                <a:ext uri="{FF2B5EF4-FFF2-40B4-BE49-F238E27FC236}">
                  <a16:creationId xmlns:a16="http://schemas.microsoft.com/office/drawing/2014/main" id="{61210FBC-CA22-9710-0E66-92ED83C5ADA3}"/>
                </a:ext>
              </a:extLst>
            </p:cNvPr>
            <p:cNvSpPr/>
            <p:nvPr/>
          </p:nvSpPr>
          <p:spPr>
            <a:xfrm>
              <a:off x="526530" y="5868640"/>
              <a:ext cx="10503157" cy="311515"/>
            </a:xfrm>
            <a:prstGeom prst="roundRect">
              <a:avLst/>
            </a:prstGeom>
            <a:solidFill>
              <a:schemeClr val="accent2">
                <a:lumMod val="20000"/>
                <a:lumOff val="80000"/>
              </a:scheme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2" name="TextBox 61">
              <a:extLst>
                <a:ext uri="{FF2B5EF4-FFF2-40B4-BE49-F238E27FC236}">
                  <a16:creationId xmlns:a16="http://schemas.microsoft.com/office/drawing/2014/main" id="{0226AECD-021C-08FF-E852-530C5A9BD316}"/>
                </a:ext>
              </a:extLst>
            </p:cNvPr>
            <p:cNvSpPr txBox="1"/>
            <p:nvPr/>
          </p:nvSpPr>
          <p:spPr>
            <a:xfrm>
              <a:off x="3857927" y="5803472"/>
              <a:ext cx="384036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prstClr val="black"/>
                  </a:solidFill>
                  <a:latin typeface="Calibri"/>
                </a:rPr>
                <a:t>SG-FIT (Future Data Infrastructure)</a:t>
              </a:r>
              <a:endParaRPr kumimoji="0" lang="en-CH" sz="2000" b="0" i="0" u="none" strike="noStrike" kern="0" cap="none" spc="0" normalizeH="0" baseline="0" noProof="0" dirty="0">
                <a:ln>
                  <a:noFill/>
                </a:ln>
                <a:solidFill>
                  <a:prstClr val="black"/>
                </a:solidFill>
                <a:effectLst/>
                <a:uLnTx/>
                <a:uFillTx/>
                <a:latin typeface="Calibri"/>
              </a:endParaRPr>
            </a:p>
          </p:txBody>
        </p:sp>
      </p:grpSp>
      <p:grpSp>
        <p:nvGrpSpPr>
          <p:cNvPr id="76" name="Group 75">
            <a:extLst>
              <a:ext uri="{FF2B5EF4-FFF2-40B4-BE49-F238E27FC236}">
                <a16:creationId xmlns:a16="http://schemas.microsoft.com/office/drawing/2014/main" id="{59A810F3-02C8-CA8D-FCD6-9763E827D090}"/>
              </a:ext>
            </a:extLst>
          </p:cNvPr>
          <p:cNvGrpSpPr/>
          <p:nvPr/>
        </p:nvGrpSpPr>
        <p:grpSpPr>
          <a:xfrm>
            <a:off x="11092017" y="5188641"/>
            <a:ext cx="986721" cy="1730915"/>
            <a:chOff x="11092017" y="5188641"/>
            <a:chExt cx="986721" cy="1730915"/>
          </a:xfrm>
        </p:grpSpPr>
        <p:sp>
          <p:nvSpPr>
            <p:cNvPr id="64" name="Right Brace 63">
              <a:extLst>
                <a:ext uri="{FF2B5EF4-FFF2-40B4-BE49-F238E27FC236}">
                  <a16:creationId xmlns:a16="http://schemas.microsoft.com/office/drawing/2014/main" id="{56564C40-CF58-6B8E-FBBF-500C3197E54F}"/>
                </a:ext>
              </a:extLst>
            </p:cNvPr>
            <p:cNvSpPr/>
            <p:nvPr/>
          </p:nvSpPr>
          <p:spPr>
            <a:xfrm>
              <a:off x="11092017" y="5397761"/>
              <a:ext cx="274719" cy="1322353"/>
            </a:xfrm>
            <a:prstGeom prst="rightBrac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65" name="TextBox 64">
              <a:extLst>
                <a:ext uri="{FF2B5EF4-FFF2-40B4-BE49-F238E27FC236}">
                  <a16:creationId xmlns:a16="http://schemas.microsoft.com/office/drawing/2014/main" id="{EE4DA024-45C4-1D3E-1D90-5235ABFD382E}"/>
                </a:ext>
              </a:extLst>
            </p:cNvPr>
            <p:cNvSpPr txBox="1"/>
            <p:nvPr/>
          </p:nvSpPr>
          <p:spPr>
            <a:xfrm rot="16200000">
              <a:off x="10843948" y="5684767"/>
              <a:ext cx="1730915" cy="73866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Study Groups</a:t>
              </a:r>
            </a:p>
            <a:p>
              <a:pPr algn="ctr"/>
              <a:r>
                <a:rPr lang="en-US" sz="1300" dirty="0">
                  <a:solidFill>
                    <a:schemeClr val="accent6">
                      <a:lumMod val="50000"/>
                    </a:schemeClr>
                  </a:solidFill>
                  <a:latin typeface="Arial" panose="020B0604020202020204" pitchFamily="34" charset="0"/>
                  <a:cs typeface="Arial" panose="020B0604020202020204" pitchFamily="34" charset="0"/>
                </a:rPr>
                <a:t>Addressing specific</a:t>
              </a:r>
            </a:p>
            <a:p>
              <a:pPr algn="ctr"/>
              <a:r>
                <a:rPr lang="en-US" sz="1300" dirty="0">
                  <a:solidFill>
                    <a:schemeClr val="accent6">
                      <a:lumMod val="50000"/>
                    </a:schemeClr>
                  </a:solidFill>
                  <a:latin typeface="Arial" panose="020B0604020202020204" pitchFamily="34" charset="0"/>
                  <a:cs typeface="Arial" panose="020B0604020202020204" pitchFamily="34" charset="0"/>
                </a:rPr>
                <a:t>Cg and EC requests</a:t>
              </a:r>
              <a:endParaRPr lang="en-CH" sz="1300" dirty="0">
                <a:solidFill>
                  <a:schemeClr val="accent6">
                    <a:lumMod val="50000"/>
                  </a:schemeClr>
                </a:solidFill>
                <a:latin typeface="Arial" panose="020B0604020202020204" pitchFamily="34" charset="0"/>
                <a:cs typeface="Arial" panose="020B0604020202020204" pitchFamily="34" charset="0"/>
              </a:endParaRPr>
            </a:p>
          </p:txBody>
        </p:sp>
      </p:grpSp>
      <p:grpSp>
        <p:nvGrpSpPr>
          <p:cNvPr id="71" name="Group 70">
            <a:extLst>
              <a:ext uri="{FF2B5EF4-FFF2-40B4-BE49-F238E27FC236}">
                <a16:creationId xmlns:a16="http://schemas.microsoft.com/office/drawing/2014/main" id="{DE335656-9C2E-6F97-7CC2-9D17DD829BAD}"/>
              </a:ext>
            </a:extLst>
          </p:cNvPr>
          <p:cNvGrpSpPr/>
          <p:nvPr/>
        </p:nvGrpSpPr>
        <p:grpSpPr>
          <a:xfrm>
            <a:off x="803516" y="4702943"/>
            <a:ext cx="9916077" cy="369332"/>
            <a:chOff x="803516" y="4702943"/>
            <a:chExt cx="9916077" cy="369332"/>
          </a:xfrm>
        </p:grpSpPr>
        <p:sp>
          <p:nvSpPr>
            <p:cNvPr id="67" name="Arrow: Left-Right 66">
              <a:extLst>
                <a:ext uri="{FF2B5EF4-FFF2-40B4-BE49-F238E27FC236}">
                  <a16:creationId xmlns:a16="http://schemas.microsoft.com/office/drawing/2014/main" id="{93029332-9E40-6631-0ED3-AF806023CA50}"/>
                </a:ext>
              </a:extLst>
            </p:cNvPr>
            <p:cNvSpPr/>
            <p:nvPr/>
          </p:nvSpPr>
          <p:spPr>
            <a:xfrm>
              <a:off x="803516" y="4753093"/>
              <a:ext cx="9916077" cy="246643"/>
            </a:xfrm>
            <a:prstGeom prst="lef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CH"/>
            </a:p>
          </p:txBody>
        </p:sp>
        <p:sp>
          <p:nvSpPr>
            <p:cNvPr id="68" name="TextBox 67">
              <a:extLst>
                <a:ext uri="{FF2B5EF4-FFF2-40B4-BE49-F238E27FC236}">
                  <a16:creationId xmlns:a16="http://schemas.microsoft.com/office/drawing/2014/main" id="{951FBEA9-CBCC-E79A-A790-A65EB632BC61}"/>
                </a:ext>
              </a:extLst>
            </p:cNvPr>
            <p:cNvSpPr txBox="1"/>
            <p:nvPr/>
          </p:nvSpPr>
          <p:spPr>
            <a:xfrm>
              <a:off x="3333132" y="4702943"/>
              <a:ext cx="5066431" cy="369332"/>
            </a:xfrm>
            <a:prstGeom prst="rect">
              <a:avLst/>
            </a:prstGeom>
            <a:noFill/>
          </p:spPr>
          <p:txBody>
            <a:bodyPr wrap="square" rtlCol="0">
              <a:spAutoFit/>
            </a:bodyPr>
            <a:lstStyle/>
            <a:p>
              <a:r>
                <a:rPr lang="en-US" dirty="0"/>
                <a:t>C-Data (implementation of the Unified Data Policy)</a:t>
              </a:r>
              <a:endParaRPr lang="en-CH" dirty="0"/>
            </a:p>
          </p:txBody>
        </p:sp>
      </p:grpSp>
      <p:grpSp>
        <p:nvGrpSpPr>
          <p:cNvPr id="72" name="Group 71">
            <a:extLst>
              <a:ext uri="{FF2B5EF4-FFF2-40B4-BE49-F238E27FC236}">
                <a16:creationId xmlns:a16="http://schemas.microsoft.com/office/drawing/2014/main" id="{C93DF5F0-93B0-1096-D1C7-37D25ABF45AB}"/>
              </a:ext>
            </a:extLst>
          </p:cNvPr>
          <p:cNvGrpSpPr/>
          <p:nvPr/>
        </p:nvGrpSpPr>
        <p:grpSpPr>
          <a:xfrm>
            <a:off x="803516" y="5032716"/>
            <a:ext cx="9916077" cy="369332"/>
            <a:chOff x="803516" y="5032716"/>
            <a:chExt cx="9916077" cy="369332"/>
          </a:xfrm>
        </p:grpSpPr>
        <p:sp>
          <p:nvSpPr>
            <p:cNvPr id="69" name="Arrow: Left-Right 68">
              <a:extLst>
                <a:ext uri="{FF2B5EF4-FFF2-40B4-BE49-F238E27FC236}">
                  <a16:creationId xmlns:a16="http://schemas.microsoft.com/office/drawing/2014/main" id="{48E7762E-C5FE-E266-93C0-F89840F70FED}"/>
                </a:ext>
              </a:extLst>
            </p:cNvPr>
            <p:cNvSpPr/>
            <p:nvPr/>
          </p:nvSpPr>
          <p:spPr>
            <a:xfrm>
              <a:off x="803516" y="5082866"/>
              <a:ext cx="9916077" cy="246643"/>
            </a:xfrm>
            <a:prstGeom prst="lef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CH"/>
            </a:p>
          </p:txBody>
        </p:sp>
        <p:sp>
          <p:nvSpPr>
            <p:cNvPr id="70" name="TextBox 69">
              <a:extLst>
                <a:ext uri="{FF2B5EF4-FFF2-40B4-BE49-F238E27FC236}">
                  <a16:creationId xmlns:a16="http://schemas.microsoft.com/office/drawing/2014/main" id="{385B62D4-21C6-FFF7-BDB7-85EC7A8A4169}"/>
                </a:ext>
              </a:extLst>
            </p:cNvPr>
            <p:cNvSpPr txBox="1"/>
            <p:nvPr/>
          </p:nvSpPr>
          <p:spPr>
            <a:xfrm>
              <a:off x="4274922" y="5032716"/>
              <a:ext cx="2973265" cy="369332"/>
            </a:xfrm>
            <a:prstGeom prst="rect">
              <a:avLst/>
            </a:prstGeom>
            <a:noFill/>
          </p:spPr>
          <p:txBody>
            <a:bodyPr wrap="square" rtlCol="0">
              <a:spAutoFit/>
            </a:bodyPr>
            <a:lstStyle/>
            <a:p>
              <a:r>
                <a:rPr lang="en-US" dirty="0"/>
                <a:t>C-CD (Capacity Development)</a:t>
              </a:r>
              <a:endParaRPr lang="en-CH" dirty="0"/>
            </a:p>
          </p:txBody>
        </p:sp>
      </p:grpSp>
    </p:spTree>
    <p:extLst>
      <p:ext uri="{BB962C8B-B14F-4D97-AF65-F5344CB8AC3E}">
        <p14:creationId xmlns:p14="http://schemas.microsoft.com/office/powerpoint/2010/main" val="415520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Draft Resolution 6.2/1</a:t>
            </a:r>
          </a:p>
        </p:txBody>
      </p:sp>
      <p:sp>
        <p:nvSpPr>
          <p:cNvPr id="6" name="Shape 79">
            <a:extLst>
              <a:ext uri="{FF2B5EF4-FFF2-40B4-BE49-F238E27FC236}">
                <a16:creationId xmlns:a16="http://schemas.microsoft.com/office/drawing/2014/main" id="{C82A2680-8980-374E-A5E8-0DF8347D0DBF}"/>
              </a:ext>
            </a:extLst>
          </p:cNvPr>
          <p:cNvSpPr/>
          <p:nvPr/>
        </p:nvSpPr>
        <p:spPr>
          <a:xfrm>
            <a:off x="1123388" y="1671925"/>
            <a:ext cx="10724234" cy="4555093"/>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Verdana"/>
                <a:cs typeface="Arial"/>
              </a:rPr>
              <a:t>Requests to the president on follow-up actions:</a:t>
            </a:r>
          </a:p>
          <a:p>
            <a:pPr marL="914400" lvl="1" indent="-457200">
              <a:spcAft>
                <a:spcPts val="600"/>
              </a:spcAft>
              <a:buFont typeface="Arial" panose="020B0604020202020204" pitchFamily="34" charset="0"/>
              <a:buChar char="•"/>
            </a:pPr>
            <a:r>
              <a:rPr lang="en-US" dirty="0">
                <a:solidFill>
                  <a:prstClr val="black"/>
                </a:solidFill>
                <a:latin typeface="Arial"/>
                <a:ea typeface="Verdana"/>
                <a:cs typeface="Arial"/>
              </a:rPr>
              <a:t>Selection of experts and establishment of Expert Teams and Task Teams</a:t>
            </a:r>
          </a:p>
          <a:p>
            <a:pPr marL="914400" lvl="1" indent="-457200">
              <a:spcAft>
                <a:spcPts val="600"/>
              </a:spcAft>
              <a:buFont typeface="Arial" panose="020B0604020202020204" pitchFamily="34" charset="0"/>
              <a:buChar char="•"/>
            </a:pPr>
            <a:r>
              <a:rPr lang="en-US" dirty="0">
                <a:solidFill>
                  <a:prstClr val="black"/>
                </a:solidFill>
                <a:latin typeface="Arial"/>
                <a:ea typeface="Verdana"/>
                <a:cs typeface="Arial"/>
              </a:rPr>
              <a:t>Appointment of representatives and focal points on SERCOM, RB, JCB and the EC panels and inform Members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Verdana"/>
                <a:cs typeface="Arial"/>
              </a:rPr>
              <a:t>Outstanding items to be tasked to the president: </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Arial"/>
                <a:ea typeface="Verdana"/>
                <a:cs typeface="Arial"/>
              </a:rPr>
              <a:t>Working and coordination structure/mechanism for </a:t>
            </a:r>
            <a:r>
              <a:rPr lang="en-US" dirty="0">
                <a:solidFill>
                  <a:schemeClr val="accent1"/>
                </a:solidFill>
                <a:latin typeface="Arial"/>
                <a:ea typeface="Verdana"/>
                <a:cs typeface="Arial"/>
              </a:rPr>
              <a:t>space weather activities</a:t>
            </a:r>
            <a:r>
              <a:rPr lang="en-US" dirty="0">
                <a:solidFill>
                  <a:prstClr val="black"/>
                </a:solidFill>
                <a:latin typeface="Arial"/>
                <a:ea typeface="Verdana"/>
                <a:cs typeface="Arial"/>
              </a:rPr>
              <a:t> guided by the </a:t>
            </a:r>
            <a:r>
              <a:rPr lang="en-US" i="1" dirty="0">
                <a:solidFill>
                  <a:prstClr val="black"/>
                </a:solidFill>
                <a:latin typeface="Arial"/>
                <a:ea typeface="Verdana"/>
                <a:cs typeface="Arial"/>
              </a:rPr>
              <a:t>Four-year Plan for WMO Activities related to Space Weather  2024-2027</a:t>
            </a:r>
            <a:r>
              <a:rPr lang="en-US" dirty="0">
                <a:solidFill>
                  <a:prstClr val="black"/>
                </a:solidFill>
                <a:latin typeface="Arial"/>
                <a:ea typeface="Verdana"/>
                <a:cs typeface="Arial"/>
              </a:rPr>
              <a:t> [Doc 8.5(2)]</a:t>
            </a:r>
            <a:endParaRPr kumimoji="0" lang="en-US" b="0" i="0" u="none" strike="noStrike" kern="1200" cap="none" spc="0" normalizeH="0" baseline="0" noProof="0" dirty="0">
              <a:ln>
                <a:noFill/>
              </a:ln>
              <a:solidFill>
                <a:prstClr val="black"/>
              </a:solidFill>
              <a:effectLst/>
              <a:uLnTx/>
              <a:uFillTx/>
              <a:latin typeface="Arial"/>
              <a:ea typeface="Verdana"/>
              <a:cs typeface="Arial"/>
            </a:endParaRP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Arial"/>
                <a:ea typeface="Verdana"/>
                <a:cs typeface="Arial"/>
              </a:rPr>
              <a:t>Working structure for coordination of </a:t>
            </a:r>
            <a:r>
              <a:rPr lang="en-US" dirty="0">
                <a:solidFill>
                  <a:schemeClr val="accent1"/>
                </a:solidFill>
                <a:latin typeface="Arial"/>
                <a:ea typeface="Verdana"/>
                <a:cs typeface="Arial"/>
              </a:rPr>
              <a:t>satellite related activities </a:t>
            </a:r>
            <a:r>
              <a:rPr lang="en-US" dirty="0">
                <a:solidFill>
                  <a:prstClr val="black"/>
                </a:solidFill>
                <a:latin typeface="Arial"/>
                <a:ea typeface="Verdana"/>
                <a:cs typeface="Arial"/>
              </a:rPr>
              <a:t>and for </a:t>
            </a:r>
            <a:r>
              <a:rPr lang="en-US" dirty="0">
                <a:solidFill>
                  <a:schemeClr val="accent1"/>
                </a:solidFill>
                <a:latin typeface="Arial"/>
                <a:ea typeface="Verdana"/>
                <a:cs typeface="Arial"/>
              </a:rPr>
              <a:t>engagement with partner space agencies through CGMS and CEOS </a:t>
            </a:r>
            <a:r>
              <a:rPr lang="en-US" dirty="0">
                <a:solidFill>
                  <a:prstClr val="black"/>
                </a:solidFill>
                <a:latin typeface="Arial"/>
                <a:ea typeface="Verdana"/>
                <a:cs typeface="Arial"/>
              </a:rPr>
              <a:t>[Doc 9.1]</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a:ea typeface="Verdana"/>
                <a:cs typeface="Arial"/>
              </a:rPr>
              <a:t>Working structure for</a:t>
            </a:r>
            <a:r>
              <a:rPr lang="en-US" dirty="0">
                <a:solidFill>
                  <a:prstClr val="black"/>
                </a:solidFill>
                <a:latin typeface="Arial"/>
                <a:ea typeface="Verdana"/>
                <a:cs typeface="Arial"/>
              </a:rPr>
              <a:t> development of </a:t>
            </a:r>
            <a:r>
              <a:rPr lang="en-US" dirty="0">
                <a:solidFill>
                  <a:schemeClr val="accent1"/>
                </a:solidFill>
                <a:latin typeface="Arial"/>
                <a:ea typeface="Verdana"/>
                <a:cs typeface="Arial"/>
              </a:rPr>
              <a:t>a WMO Standard Vocabulary</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a:ea typeface="Verdana"/>
                <a:cs typeface="Arial"/>
              </a:rPr>
              <a:t>Working structure for collaborating with SERCOM and UNESCO on </a:t>
            </a:r>
            <a:r>
              <a:rPr kumimoji="0" lang="en-US" b="0" i="0" u="none" strike="noStrike" kern="1200" cap="none" spc="0" normalizeH="0" baseline="0" noProof="0" dirty="0">
                <a:ln>
                  <a:noFill/>
                </a:ln>
                <a:solidFill>
                  <a:schemeClr val="accent1"/>
                </a:solidFill>
                <a:effectLst/>
                <a:uLnTx/>
                <a:uFillTx/>
                <a:latin typeface="Arial"/>
                <a:ea typeface="Verdana"/>
                <a:cs typeface="Arial"/>
              </a:rPr>
              <a:t>guidance materials in the hydrology domain</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accent1"/>
                </a:solidFill>
                <a:effectLst/>
                <a:uLnTx/>
                <a:uFillTx/>
                <a:latin typeface="Arial"/>
                <a:ea typeface="Verdana"/>
                <a:cs typeface="Arial"/>
              </a:rPr>
              <a:t>Governance of AG-Ocean</a:t>
            </a:r>
            <a:r>
              <a:rPr kumimoji="0" lang="en-US" b="0" i="0" u="none" strike="noStrike" kern="1200" cap="none" spc="0" normalizeH="0" baseline="0" noProof="0" dirty="0">
                <a:ln>
                  <a:noFill/>
                </a:ln>
                <a:solidFill>
                  <a:prstClr val="black"/>
                </a:solidFill>
                <a:effectLst/>
                <a:uLnTx/>
                <a:uFillTx/>
                <a:latin typeface="Arial"/>
                <a:ea typeface="Verdana"/>
                <a:cs typeface="Arial"/>
              </a:rPr>
              <a:t>: to more effectively represent and advise infrastructure-related bodies under JCB</a:t>
            </a:r>
          </a:p>
        </p:txBody>
      </p:sp>
      <p:pic>
        <p:nvPicPr>
          <p:cNvPr id="2" name="Graphic 1" descr="Hierarchy with solid fill">
            <a:extLst>
              <a:ext uri="{FF2B5EF4-FFF2-40B4-BE49-F238E27FC236}">
                <a16:creationId xmlns:a16="http://schemas.microsoft.com/office/drawing/2014/main" id="{4BA2C936-8C3F-2EB4-C7A3-867A71267D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27849" y="274588"/>
            <a:ext cx="1458834" cy="1458834"/>
          </a:xfrm>
          <a:prstGeom prst="rect">
            <a:avLst/>
          </a:prstGeom>
        </p:spPr>
      </p:pic>
    </p:spTree>
    <p:extLst>
      <p:ext uri="{BB962C8B-B14F-4D97-AF65-F5344CB8AC3E}">
        <p14:creationId xmlns:p14="http://schemas.microsoft.com/office/powerpoint/2010/main" val="3029648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Draft Decision 6.2/1</a:t>
            </a:r>
          </a:p>
        </p:txBody>
      </p:sp>
      <p:sp>
        <p:nvSpPr>
          <p:cNvPr id="6" name="Shape 79">
            <a:extLst>
              <a:ext uri="{FF2B5EF4-FFF2-40B4-BE49-F238E27FC236}">
                <a16:creationId xmlns:a16="http://schemas.microsoft.com/office/drawing/2014/main" id="{C82A2680-8980-374E-A5E8-0DF8347D0DBF}"/>
              </a:ext>
            </a:extLst>
          </p:cNvPr>
          <p:cNvSpPr/>
          <p:nvPr/>
        </p:nvSpPr>
        <p:spPr>
          <a:xfrm>
            <a:off x="1123388" y="1504557"/>
            <a:ext cx="10724234" cy="473975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Verdana"/>
                <a:cs typeface="Arial"/>
              </a:rPr>
              <a:t>Decision to endorse </a:t>
            </a:r>
            <a:r>
              <a:rPr kumimoji="0" lang="en-US" sz="2400" b="1" i="0" u="none" strike="noStrike" kern="1200" cap="none" spc="0" normalizeH="0" baseline="0" noProof="0" dirty="0">
                <a:ln>
                  <a:noFill/>
                </a:ln>
                <a:solidFill>
                  <a:prstClr val="black"/>
                </a:solidFill>
                <a:effectLst/>
                <a:uLnTx/>
                <a:uFillTx/>
                <a:latin typeface="Arial"/>
                <a:ea typeface="Verdana"/>
                <a:cs typeface="Arial"/>
              </a:rPr>
              <a:t>chairs and vice-chairs of standing committees, study groups and advisory groups and coordinators</a:t>
            </a:r>
          </a:p>
          <a:p>
            <a:pPr marL="914400" lvl="1" indent="-457200">
              <a:lnSpc>
                <a:spcPts val="1800"/>
              </a:lnSpc>
              <a:spcAft>
                <a:spcPts val="600"/>
              </a:spcAft>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Arial"/>
                <a:ea typeface="Verdana"/>
                <a:cs typeface="Arial"/>
              </a:rPr>
              <a:t>Standing Committee on Earth Observing Systems and Monitoring Networks (SC-ON); </a:t>
            </a:r>
          </a:p>
          <a:p>
            <a:pPr marL="914400" lvl="1" indent="-457200">
              <a:lnSpc>
                <a:spcPts val="1800"/>
              </a:lnSpc>
              <a:spcAft>
                <a:spcPts val="600"/>
              </a:spcAft>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Arial"/>
                <a:ea typeface="Verdana"/>
                <a:cs typeface="Arial"/>
              </a:rPr>
              <a:t>Standing Committee on Measurements, Instrumentation and Traceability (SC-MINT); </a:t>
            </a:r>
          </a:p>
          <a:p>
            <a:pPr marL="914400" lvl="1" indent="-457200">
              <a:lnSpc>
                <a:spcPts val="1800"/>
              </a:lnSpc>
              <a:spcAft>
                <a:spcPts val="600"/>
              </a:spcAft>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Arial"/>
                <a:ea typeface="Verdana"/>
                <a:cs typeface="Arial"/>
              </a:rPr>
              <a:t>Standing Committee on Information Management and Technology (SC-IMT); </a:t>
            </a:r>
          </a:p>
          <a:p>
            <a:pPr marL="914400" lvl="1" indent="-457200">
              <a:lnSpc>
                <a:spcPts val="1800"/>
              </a:lnSpc>
              <a:spcAft>
                <a:spcPts val="600"/>
              </a:spcAft>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Arial"/>
                <a:ea typeface="Verdana"/>
                <a:cs typeface="Arial"/>
              </a:rPr>
              <a:t>Standing Committee on the WMO Integrated Processing and Prediction System (SC-WIPPS); </a:t>
            </a:r>
          </a:p>
          <a:p>
            <a:pPr marL="914400" lvl="1" indent="-457200">
              <a:lnSpc>
                <a:spcPts val="1800"/>
              </a:lnSpc>
              <a:spcAft>
                <a:spcPts val="600"/>
              </a:spcAft>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Arial"/>
                <a:ea typeface="Verdana"/>
                <a:cs typeface="Arial"/>
              </a:rPr>
              <a:t>Study Group on Environmental Sustainability (SG-</a:t>
            </a:r>
            <a:r>
              <a:rPr kumimoji="0" lang="en-US" i="0" u="none" strike="noStrike" kern="1200" cap="none" spc="0" normalizeH="0" baseline="0" noProof="0" dirty="0" err="1">
                <a:ln>
                  <a:noFill/>
                </a:ln>
                <a:solidFill>
                  <a:prstClr val="black"/>
                </a:solidFill>
                <a:effectLst/>
                <a:uLnTx/>
                <a:uFillTx/>
                <a:latin typeface="Arial"/>
                <a:ea typeface="Verdana"/>
                <a:cs typeface="Arial"/>
              </a:rPr>
              <a:t>EnvS</a:t>
            </a:r>
            <a:r>
              <a:rPr kumimoji="0" lang="en-US" i="0" u="none" strike="noStrike" kern="1200" cap="none" spc="0" normalizeH="0" baseline="0" noProof="0" dirty="0">
                <a:ln>
                  <a:noFill/>
                </a:ln>
                <a:solidFill>
                  <a:prstClr val="black"/>
                </a:solidFill>
                <a:effectLst/>
                <a:uLnTx/>
                <a:uFillTx/>
                <a:latin typeface="Arial"/>
                <a:ea typeface="Verdana"/>
                <a:cs typeface="Arial"/>
              </a:rPr>
              <a:t>);</a:t>
            </a:r>
          </a:p>
          <a:p>
            <a:pPr marL="914400" lvl="1" indent="-457200">
              <a:lnSpc>
                <a:spcPts val="1800"/>
              </a:lnSpc>
              <a:spcAft>
                <a:spcPts val="600"/>
              </a:spcAft>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Arial"/>
                <a:ea typeface="Verdana"/>
                <a:cs typeface="Arial"/>
              </a:rPr>
              <a:t>Study Group on Future Data Infrastructure (SG-FIT)</a:t>
            </a:r>
          </a:p>
          <a:p>
            <a:pPr marL="914400" lvl="1" indent="-457200">
              <a:lnSpc>
                <a:spcPts val="1800"/>
              </a:lnSpc>
              <a:spcAft>
                <a:spcPts val="600"/>
              </a:spcAft>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Arial"/>
                <a:ea typeface="Verdana"/>
                <a:cs typeface="Arial"/>
              </a:rPr>
              <a:t>Study Group on </a:t>
            </a:r>
            <a:r>
              <a:rPr kumimoji="0" lang="en-US" i="0" u="none" strike="noStrike" kern="1200" cap="none" spc="0" normalizeH="0" baseline="0" noProof="0" dirty="0" err="1">
                <a:ln>
                  <a:noFill/>
                </a:ln>
                <a:solidFill>
                  <a:prstClr val="black"/>
                </a:solidFill>
                <a:effectLst/>
                <a:uLnTx/>
                <a:uFillTx/>
                <a:latin typeface="Arial"/>
                <a:ea typeface="Verdana"/>
                <a:cs typeface="Arial"/>
              </a:rPr>
              <a:t>Centres</a:t>
            </a:r>
            <a:r>
              <a:rPr kumimoji="0" lang="en-US" i="0" u="none" strike="noStrike" kern="1200" cap="none" spc="0" normalizeH="0" baseline="0" noProof="0" dirty="0">
                <a:ln>
                  <a:noFill/>
                </a:ln>
                <a:solidFill>
                  <a:prstClr val="black"/>
                </a:solidFill>
                <a:effectLst/>
                <a:uLnTx/>
                <a:uFillTx/>
                <a:latin typeface="Arial"/>
                <a:ea typeface="Verdana"/>
                <a:cs typeface="Arial"/>
              </a:rPr>
              <a:t> Assessment, Designation and Compliance Review (SG-ADCR);</a:t>
            </a:r>
          </a:p>
          <a:p>
            <a:pPr marL="914400" lvl="1" indent="-457200">
              <a:lnSpc>
                <a:spcPts val="1800"/>
              </a:lnSpc>
              <a:spcAft>
                <a:spcPts val="600"/>
              </a:spcAft>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Arial"/>
                <a:ea typeface="Verdana"/>
                <a:cs typeface="Arial"/>
              </a:rPr>
              <a:t>Advisory Group on the Global Cryosphere Watch (AG-GCW); </a:t>
            </a:r>
          </a:p>
          <a:p>
            <a:pPr marL="914400" lvl="1" indent="-457200">
              <a:lnSpc>
                <a:spcPts val="1800"/>
              </a:lnSpc>
              <a:spcAft>
                <a:spcPts val="600"/>
              </a:spcAft>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Arial"/>
                <a:ea typeface="Verdana"/>
                <a:cs typeface="Arial"/>
              </a:rPr>
              <a:t>Advisory Group on the Ocean (AG-Ocean); </a:t>
            </a:r>
          </a:p>
          <a:p>
            <a:pPr marL="914400" lvl="1" indent="-457200">
              <a:lnSpc>
                <a:spcPts val="1800"/>
              </a:lnSpc>
              <a:spcAft>
                <a:spcPts val="600"/>
              </a:spcAft>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Arial"/>
                <a:ea typeface="Verdana"/>
                <a:cs typeface="Arial"/>
              </a:rPr>
              <a:t>Advisory Group on Hydrology (AG-Hydro);</a:t>
            </a:r>
          </a:p>
          <a:p>
            <a:pPr marL="914400" lvl="1" indent="-457200">
              <a:lnSpc>
                <a:spcPts val="1800"/>
              </a:lnSpc>
              <a:spcAft>
                <a:spcPts val="600"/>
              </a:spcAft>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Arial"/>
                <a:ea typeface="Verdana"/>
                <a:cs typeface="Arial"/>
              </a:rPr>
              <a:t>Advisory Group on the Global Greenhouse Gas Watch (AG-G3W);</a:t>
            </a:r>
          </a:p>
          <a:p>
            <a:pPr marL="914400" lvl="1" indent="-457200">
              <a:lnSpc>
                <a:spcPts val="1800"/>
              </a:lnSpc>
              <a:spcAft>
                <a:spcPts val="600"/>
              </a:spcAft>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Arial"/>
                <a:ea typeface="Verdana"/>
                <a:cs typeface="Arial"/>
              </a:rPr>
              <a:t>Coordinator on the implementation of the WMO Unified Data Policy (C-DATA); </a:t>
            </a:r>
          </a:p>
          <a:p>
            <a:pPr marL="914400" lvl="1" indent="-457200">
              <a:lnSpc>
                <a:spcPts val="1800"/>
              </a:lnSpc>
              <a:spcAft>
                <a:spcPts val="600"/>
              </a:spcAft>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Arial"/>
                <a:ea typeface="Verdana"/>
                <a:cs typeface="Arial"/>
              </a:rPr>
              <a:t>Coordinator on capacity development (C-CD);  </a:t>
            </a:r>
          </a:p>
        </p:txBody>
      </p:sp>
      <p:pic>
        <p:nvPicPr>
          <p:cNvPr id="3" name="Graphic 2" descr="Management with solid fill">
            <a:extLst>
              <a:ext uri="{FF2B5EF4-FFF2-40B4-BE49-F238E27FC236}">
                <a16:creationId xmlns:a16="http://schemas.microsoft.com/office/drawing/2014/main" id="{6B5C3D9D-5E52-C9E2-F6C5-2F5DADEA6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46362" y="294083"/>
            <a:ext cx="1210474" cy="1210474"/>
          </a:xfrm>
          <a:prstGeom prst="rect">
            <a:avLst/>
          </a:prstGeom>
        </p:spPr>
      </p:pic>
    </p:spTree>
    <p:extLst>
      <p:ext uri="{BB962C8B-B14F-4D97-AF65-F5344CB8AC3E}">
        <p14:creationId xmlns:p14="http://schemas.microsoft.com/office/powerpoint/2010/main" val="715057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Draft Decision 6.2/1 – process</a:t>
            </a:r>
          </a:p>
        </p:txBody>
      </p:sp>
      <p:sp>
        <p:nvSpPr>
          <p:cNvPr id="6" name="Shape 79">
            <a:extLst>
              <a:ext uri="{FF2B5EF4-FFF2-40B4-BE49-F238E27FC236}">
                <a16:creationId xmlns:a16="http://schemas.microsoft.com/office/drawing/2014/main" id="{C82A2680-8980-374E-A5E8-0DF8347D0DBF}"/>
              </a:ext>
            </a:extLst>
          </p:cNvPr>
          <p:cNvSpPr/>
          <p:nvPr/>
        </p:nvSpPr>
        <p:spPr>
          <a:xfrm>
            <a:off x="1123388" y="1852900"/>
            <a:ext cx="10724234" cy="1184940"/>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457200" indent="-457200">
              <a:spcAft>
                <a:spcPts val="600"/>
              </a:spcAft>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Arial"/>
                <a:ea typeface="Verdana"/>
                <a:cs typeface="Arial"/>
              </a:rPr>
              <a:t>PRs and experts are invited to make nomination of candidates of chairs and vice-chairs of standing committees, study groups and advisory groups.</a:t>
            </a:r>
          </a:p>
          <a:p>
            <a:pPr marL="914400" lvl="1" indent="-457200">
              <a:spcAft>
                <a:spcPts val="600"/>
              </a:spcAft>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Arial"/>
                <a:ea typeface="Verdana"/>
                <a:cs typeface="Arial"/>
              </a:rPr>
              <a:t>Through the circular letter: </a:t>
            </a:r>
            <a:r>
              <a:rPr kumimoji="0" lang="en-US" sz="2400" b="0" i="0" u="none" strike="noStrike" kern="1200" cap="none" spc="0" normalizeH="0" baseline="0" noProof="0" dirty="0">
                <a:ln>
                  <a:noFill/>
                </a:ln>
                <a:solidFill>
                  <a:prstClr val="black"/>
                </a:solidFill>
                <a:effectLst/>
                <a:uLnTx/>
                <a:uFillTx/>
                <a:latin typeface="Arial"/>
                <a:ea typeface="Verdana"/>
                <a:cs typeface="Arial"/>
                <a:hlinkClick r:id="rId3"/>
              </a:rPr>
              <a:t>01543/2024/I/Technical Experts</a:t>
            </a:r>
            <a:endParaRPr kumimoji="0" lang="en-US" sz="2400" b="0" i="0" u="none" strike="noStrike" kern="1200" cap="none" spc="0" normalizeH="0" baseline="0" noProof="0" dirty="0">
              <a:ln>
                <a:noFill/>
              </a:ln>
              <a:solidFill>
                <a:prstClr val="black"/>
              </a:solidFill>
              <a:effectLst/>
              <a:uLnTx/>
              <a:uFillTx/>
              <a:latin typeface="Arial"/>
              <a:ea typeface="Verdana"/>
              <a:cs typeface="Arial"/>
            </a:endParaRPr>
          </a:p>
        </p:txBody>
      </p:sp>
      <p:pic>
        <p:nvPicPr>
          <p:cNvPr id="3" name="Graphic 2" descr="Workflow with solid fill">
            <a:extLst>
              <a:ext uri="{FF2B5EF4-FFF2-40B4-BE49-F238E27FC236}">
                <a16:creationId xmlns:a16="http://schemas.microsoft.com/office/drawing/2014/main" id="{18F0949D-943F-CDA8-D79B-5298389F5E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69153" y="312235"/>
            <a:ext cx="1269627" cy="1269627"/>
          </a:xfrm>
          <a:prstGeom prst="rect">
            <a:avLst/>
          </a:prstGeom>
        </p:spPr>
      </p:pic>
      <p:pic>
        <p:nvPicPr>
          <p:cNvPr id="7" name="Picture 6" descr="A screenshot of a phone&#10;&#10;Description automatically generated">
            <a:extLst>
              <a:ext uri="{FF2B5EF4-FFF2-40B4-BE49-F238E27FC236}">
                <a16:creationId xmlns:a16="http://schemas.microsoft.com/office/drawing/2014/main" id="{FD97D826-2274-9C8B-95B4-5ACD1E4F617C}"/>
              </a:ext>
            </a:extLst>
          </p:cNvPr>
          <p:cNvPicPr>
            <a:picLocks noChangeAspect="1"/>
          </p:cNvPicPr>
          <p:nvPr/>
        </p:nvPicPr>
        <p:blipFill>
          <a:blip r:embed="rId6"/>
          <a:stretch>
            <a:fillRect/>
          </a:stretch>
        </p:blipFill>
        <p:spPr>
          <a:xfrm>
            <a:off x="9292296" y="3154392"/>
            <a:ext cx="2086266" cy="3391373"/>
          </a:xfrm>
          <a:prstGeom prst="rect">
            <a:avLst/>
          </a:prstGeom>
        </p:spPr>
      </p:pic>
      <p:sp>
        <p:nvSpPr>
          <p:cNvPr id="8" name="Shape 79">
            <a:extLst>
              <a:ext uri="{FF2B5EF4-FFF2-40B4-BE49-F238E27FC236}">
                <a16:creationId xmlns:a16="http://schemas.microsoft.com/office/drawing/2014/main" id="{F3ADC9B8-3337-319E-ABD1-2DE0D2E4175C}"/>
              </a:ext>
            </a:extLst>
          </p:cNvPr>
          <p:cNvSpPr/>
          <p:nvPr/>
        </p:nvSpPr>
        <p:spPr>
          <a:xfrm>
            <a:off x="1123387" y="3223453"/>
            <a:ext cx="7744841" cy="3108543"/>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Verdana"/>
                <a:cs typeface="Arial"/>
              </a:rPr>
              <a:t>The proposal will be made by the elected officers (president and vice-presidents), to the plenary session of Day 5, for the Commission’s decision, based on the above nominations.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a:ea typeface="Verdana"/>
              <a:cs typeface="Arial"/>
            </a:endParaRP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Verdana"/>
                <a:cs typeface="Arial"/>
              </a:rPr>
              <a:t>Information on the nomination is available on the INFCOM-3 website -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INFCOM-3 - Selection of chairs of subsidiary bodies (wmo.int)</a:t>
            </a:r>
            <a:r>
              <a:rPr kumimoji="0" lang="en-US" sz="2400" b="0" i="0" u="none" strike="noStrike" kern="1200" cap="none" spc="0" normalizeH="0" baseline="0" noProof="0" dirty="0">
                <a:ln>
                  <a:noFill/>
                </a:ln>
                <a:solidFill>
                  <a:prstClr val="black"/>
                </a:solidFill>
                <a:effectLst/>
                <a:uLnTx/>
                <a:uFillTx/>
                <a:latin typeface="Arial"/>
                <a:ea typeface="Verdana"/>
                <a:cs typeface="Arial"/>
              </a:rPr>
              <a:t> </a:t>
            </a:r>
          </a:p>
        </p:txBody>
      </p:sp>
      <p:sp>
        <p:nvSpPr>
          <p:cNvPr id="10" name="Rectangle: Rounded Corners 9">
            <a:extLst>
              <a:ext uri="{FF2B5EF4-FFF2-40B4-BE49-F238E27FC236}">
                <a16:creationId xmlns:a16="http://schemas.microsoft.com/office/drawing/2014/main" id="{BD51A531-FA9A-23BC-6549-F9EF78E85B2B}"/>
              </a:ext>
            </a:extLst>
          </p:cNvPr>
          <p:cNvSpPr/>
          <p:nvPr/>
        </p:nvSpPr>
        <p:spPr>
          <a:xfrm>
            <a:off x="9292296" y="5602514"/>
            <a:ext cx="1898218" cy="464457"/>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H"/>
          </a:p>
        </p:txBody>
      </p:sp>
      <p:sp>
        <p:nvSpPr>
          <p:cNvPr id="11" name="TextBox 10">
            <a:extLst>
              <a:ext uri="{FF2B5EF4-FFF2-40B4-BE49-F238E27FC236}">
                <a16:creationId xmlns:a16="http://schemas.microsoft.com/office/drawing/2014/main" id="{233260FD-7ED1-9DB9-F928-6F19A0258B38}"/>
              </a:ext>
            </a:extLst>
          </p:cNvPr>
          <p:cNvSpPr txBox="1"/>
          <p:nvPr/>
        </p:nvSpPr>
        <p:spPr>
          <a:xfrm>
            <a:off x="2802833" y="6450568"/>
            <a:ext cx="6065395" cy="369332"/>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Note: Election will be only for officers; c.f. Doc 12</a:t>
            </a:r>
            <a:endParaRPr lang="en-CH"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635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Draft Decision 6.2/2</a:t>
            </a:r>
          </a:p>
        </p:txBody>
      </p:sp>
      <p:sp>
        <p:nvSpPr>
          <p:cNvPr id="6" name="Shape 79">
            <a:extLst>
              <a:ext uri="{FF2B5EF4-FFF2-40B4-BE49-F238E27FC236}">
                <a16:creationId xmlns:a16="http://schemas.microsoft.com/office/drawing/2014/main" id="{C82A2680-8980-374E-A5E8-0DF8347D0DBF}"/>
              </a:ext>
            </a:extLst>
          </p:cNvPr>
          <p:cNvSpPr/>
          <p:nvPr/>
        </p:nvSpPr>
        <p:spPr>
          <a:xfrm>
            <a:off x="1123388" y="1852900"/>
            <a:ext cx="10724234" cy="404726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R="0" lvl="0" algn="l" defTabSz="914400" rtl="0" eaLnBrk="1" fontAlgn="auto" latinLnBrk="0" hangingPunct="1">
              <a:lnSpc>
                <a:spcPct val="100000"/>
              </a:lnSpc>
              <a:spcBef>
                <a:spcPts val="0"/>
              </a:spcBef>
              <a:spcAft>
                <a:spcPts val="600"/>
              </a:spcAft>
              <a:buClrTx/>
              <a:buSzTx/>
              <a:tabLst/>
              <a:defRPr/>
            </a:pPr>
            <a:r>
              <a:rPr kumimoji="0" lang="en-US" sz="2400" b="0" i="0" u="none" strike="noStrike" kern="1200" cap="none" spc="0" normalizeH="0" baseline="0" noProof="0" dirty="0">
                <a:ln>
                  <a:noFill/>
                </a:ln>
                <a:solidFill>
                  <a:prstClr val="black"/>
                </a:solidFill>
                <a:effectLst/>
                <a:uLnTx/>
                <a:uFillTx/>
                <a:latin typeface="Arial"/>
                <a:ea typeface="Verdana"/>
                <a:cs typeface="Arial"/>
              </a:rPr>
              <a:t>Decision to endorse </a:t>
            </a:r>
            <a:r>
              <a:rPr kumimoji="0" lang="en-US" sz="2400" b="1" i="0" u="none" strike="noStrike" kern="1200" cap="none" spc="0" normalizeH="0" baseline="0" noProof="0" dirty="0">
                <a:ln>
                  <a:noFill/>
                </a:ln>
                <a:solidFill>
                  <a:prstClr val="black"/>
                </a:solidFill>
                <a:effectLst/>
                <a:uLnTx/>
                <a:uFillTx/>
                <a:latin typeface="Arial"/>
                <a:ea typeface="Verdana"/>
                <a:cs typeface="Arial"/>
              </a:rPr>
              <a:t>the composition of the Management Group of the Commission</a:t>
            </a:r>
            <a:r>
              <a:rPr kumimoji="0" lang="en-US" sz="2400" b="0" i="0" u="none" strike="noStrike" kern="1200" cap="none" spc="0" normalizeH="0" baseline="0" noProof="0" dirty="0">
                <a:ln>
                  <a:noFill/>
                </a:ln>
                <a:solidFill>
                  <a:prstClr val="black"/>
                </a:solidFill>
                <a:effectLst/>
                <a:uLnTx/>
                <a:uFillTx/>
                <a:latin typeface="Arial"/>
                <a:ea typeface="Verdana"/>
                <a:cs typeface="Arial"/>
              </a:rPr>
              <a:t> for the next intersessional period</a:t>
            </a:r>
          </a:p>
          <a:p>
            <a:pPr marL="971550" lvl="1" indent="-514350">
              <a:spcAft>
                <a:spcPts val="600"/>
              </a:spcAft>
              <a:buFont typeface="+mj-lt"/>
              <a:buAutoNum type="alphaLcParenR"/>
            </a:pPr>
            <a:r>
              <a:rPr kumimoji="0" lang="en-US" b="0" i="0" u="none" strike="noStrike" kern="1200" cap="none" spc="0" normalizeH="0" baseline="0" noProof="0" dirty="0">
                <a:ln>
                  <a:noFill/>
                </a:ln>
                <a:solidFill>
                  <a:prstClr val="black"/>
                </a:solidFill>
                <a:effectLst/>
                <a:uLnTx/>
                <a:uFillTx/>
                <a:latin typeface="Arial"/>
                <a:ea typeface="Verdana"/>
                <a:cs typeface="Arial"/>
              </a:rPr>
              <a:t>Elected officers: president and up to three co-vice-president(s), </a:t>
            </a:r>
          </a:p>
          <a:p>
            <a:pPr marL="971550" lvl="1" indent="-514350">
              <a:spcAft>
                <a:spcPts val="600"/>
              </a:spcAft>
              <a:buFont typeface="+mj-lt"/>
              <a:buAutoNum type="alphaLcParenR"/>
            </a:pPr>
            <a:r>
              <a:rPr kumimoji="0" lang="en-US" b="0" i="0" u="none" strike="noStrike" kern="1200" cap="none" spc="0" normalizeH="0" baseline="0" noProof="0" dirty="0">
                <a:ln>
                  <a:noFill/>
                </a:ln>
                <a:solidFill>
                  <a:prstClr val="black"/>
                </a:solidFill>
                <a:effectLst/>
                <a:uLnTx/>
                <a:uFillTx/>
                <a:latin typeface="Arial"/>
                <a:ea typeface="Verdana"/>
                <a:cs typeface="Arial"/>
              </a:rPr>
              <a:t>Chair, co-chairs, vice-chair, co-vice-chairs of the standing committees, study groups and advisory groups [decided through draft Decision 6.2/1],  </a:t>
            </a:r>
          </a:p>
          <a:p>
            <a:pPr marL="971550" lvl="1" indent="-514350">
              <a:spcAft>
                <a:spcPts val="600"/>
              </a:spcAft>
              <a:buFont typeface="+mj-lt"/>
              <a:buAutoNum type="alphaLcParenR"/>
            </a:pPr>
            <a:r>
              <a:rPr kumimoji="0" lang="en-US" b="0" i="0" u="none" strike="noStrike" kern="1200" cap="none" spc="0" normalizeH="0" baseline="0" noProof="0" dirty="0">
                <a:ln>
                  <a:noFill/>
                </a:ln>
                <a:solidFill>
                  <a:prstClr val="black"/>
                </a:solidFill>
                <a:effectLst/>
                <a:uLnTx/>
                <a:uFillTx/>
                <a:latin typeface="Arial"/>
                <a:ea typeface="Verdana"/>
                <a:cs typeface="Arial"/>
              </a:rPr>
              <a:t>Coordinators on Capacity Development and the implementation of the WMO Unified Data Policy, </a:t>
            </a:r>
          </a:p>
          <a:p>
            <a:pPr marL="971550" lvl="1" indent="-514350">
              <a:spcAft>
                <a:spcPts val="600"/>
              </a:spcAft>
              <a:buFont typeface="+mj-lt"/>
              <a:buAutoNum type="alphaLcParenR"/>
            </a:pPr>
            <a:r>
              <a:rPr kumimoji="0" lang="en-US" b="0" i="0" u="none" strike="noStrike" kern="1200" cap="none" spc="0" normalizeH="0" baseline="0" noProof="0" dirty="0">
                <a:ln>
                  <a:noFill/>
                </a:ln>
                <a:solidFill>
                  <a:prstClr val="black"/>
                </a:solidFill>
                <a:effectLst/>
                <a:uLnTx/>
                <a:uFillTx/>
                <a:latin typeface="Arial"/>
                <a:ea typeface="Verdana"/>
                <a:cs typeface="Arial"/>
              </a:rPr>
              <a:t>One representative from each of the six regional associations Working Groups/Committees on Infrastructure (if not already included under (b) and (c) above) based on agreement between the president of each regional association and the president, </a:t>
            </a:r>
          </a:p>
          <a:p>
            <a:pPr marL="971550" lvl="1" indent="-514350">
              <a:spcAft>
                <a:spcPts val="600"/>
              </a:spcAft>
              <a:buFont typeface="+mj-lt"/>
              <a:buAutoNum type="alphaLcParenR"/>
            </a:pPr>
            <a:r>
              <a:rPr kumimoji="0" lang="en-US" b="0" i="0" u="none" strike="noStrike" kern="1200" cap="none" spc="0" normalizeH="0" baseline="0" noProof="0" dirty="0">
                <a:ln>
                  <a:noFill/>
                </a:ln>
                <a:solidFill>
                  <a:prstClr val="black"/>
                </a:solidFill>
                <a:effectLst/>
                <a:uLnTx/>
                <a:uFillTx/>
                <a:latin typeface="Arial"/>
                <a:ea typeface="Verdana"/>
                <a:cs typeface="Arial"/>
              </a:rPr>
              <a:t>Chair of the Steering Committee of GCOS, as an ex-officio member, </a:t>
            </a:r>
          </a:p>
          <a:p>
            <a:pPr marL="971550" lvl="1" indent="-514350">
              <a:spcAft>
                <a:spcPts val="600"/>
              </a:spcAft>
              <a:buFont typeface="+mj-lt"/>
              <a:buAutoNum type="alphaLcParenR"/>
            </a:pPr>
            <a:r>
              <a:rPr kumimoji="0" lang="en-US" b="0" i="0" u="none" strike="noStrike" kern="1200" cap="none" spc="0" normalizeH="0" baseline="0" noProof="0" dirty="0">
                <a:ln>
                  <a:noFill/>
                </a:ln>
                <a:solidFill>
                  <a:prstClr val="black"/>
                </a:solidFill>
                <a:effectLst/>
                <a:uLnTx/>
                <a:uFillTx/>
                <a:latin typeface="Arial"/>
                <a:ea typeface="Verdana"/>
                <a:cs typeface="Arial"/>
              </a:rPr>
              <a:t>Chair of the Steering Committee of GOOS, as an ex-officio member, </a:t>
            </a:r>
          </a:p>
          <a:p>
            <a:pPr marL="971550" lvl="1" indent="-514350">
              <a:spcAft>
                <a:spcPts val="600"/>
              </a:spcAft>
              <a:buFont typeface="+mj-lt"/>
              <a:buAutoNum type="alphaLcParenR"/>
            </a:pPr>
            <a:r>
              <a:rPr kumimoji="0" lang="en-US" b="0" i="0" u="none" strike="noStrike" kern="1200" cap="none" spc="0" normalizeH="0" baseline="0" noProof="0" dirty="0">
                <a:ln>
                  <a:noFill/>
                </a:ln>
                <a:solidFill>
                  <a:prstClr val="black"/>
                </a:solidFill>
                <a:effectLst/>
                <a:uLnTx/>
                <a:uFillTx/>
                <a:latin typeface="Arial"/>
                <a:ea typeface="Verdana"/>
                <a:cs typeface="Arial"/>
              </a:rPr>
              <a:t>Representative of CGMS, as an ex-officio member;</a:t>
            </a:r>
          </a:p>
        </p:txBody>
      </p:sp>
      <p:sp>
        <p:nvSpPr>
          <p:cNvPr id="2" name="TextBox 1">
            <a:extLst>
              <a:ext uri="{FF2B5EF4-FFF2-40B4-BE49-F238E27FC236}">
                <a16:creationId xmlns:a16="http://schemas.microsoft.com/office/drawing/2014/main" id="{D12F50FE-6C1F-1599-1C08-A5C3740A3486}"/>
              </a:ext>
            </a:extLst>
          </p:cNvPr>
          <p:cNvSpPr txBox="1"/>
          <p:nvPr/>
        </p:nvSpPr>
        <p:spPr>
          <a:xfrm>
            <a:off x="3102014" y="6181290"/>
            <a:ext cx="8634715"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Note: </a:t>
            </a:r>
            <a:r>
              <a:rPr lang="en-US" sz="1600" i="1" dirty="0" err="1">
                <a:latin typeface="Arial" panose="020B0604020202020204" pitchFamily="34" charset="0"/>
                <a:cs typeface="Arial" panose="020B0604020202020204" pitchFamily="34" charset="0"/>
              </a:rPr>
              <a:t>ToR</a:t>
            </a:r>
            <a:r>
              <a:rPr lang="en-US" sz="1600" i="1" dirty="0">
                <a:latin typeface="Arial" panose="020B0604020202020204" pitchFamily="34" charset="0"/>
                <a:cs typeface="Arial" panose="020B0604020202020204" pitchFamily="34" charset="0"/>
              </a:rPr>
              <a:t> of the Management Group is defined in Annex III of the </a:t>
            </a:r>
            <a:r>
              <a:rPr lang="en-US" sz="1600" i="1" dirty="0" err="1">
                <a:latin typeface="Arial" panose="020B0604020202020204" pitchFamily="34" charset="0"/>
                <a:cs typeface="Arial" panose="020B0604020202020204" pitchFamily="34" charset="0"/>
              </a:rPr>
              <a:t>RoP</a:t>
            </a:r>
            <a:r>
              <a:rPr lang="en-US" sz="1600" i="1" dirty="0">
                <a:latin typeface="Arial" panose="020B0604020202020204" pitchFamily="34" charset="0"/>
                <a:cs typeface="Arial" panose="020B0604020202020204" pitchFamily="34" charset="0"/>
              </a:rPr>
              <a:t>-TC (WMO-NO. 1240)</a:t>
            </a:r>
            <a:endParaRPr lang="en-CH" sz="1600" i="1" dirty="0">
              <a:latin typeface="Arial" panose="020B0604020202020204" pitchFamily="34" charset="0"/>
              <a:cs typeface="Arial" panose="020B0604020202020204" pitchFamily="34" charset="0"/>
            </a:endParaRPr>
          </a:p>
        </p:txBody>
      </p:sp>
      <p:pic>
        <p:nvPicPr>
          <p:cNvPr id="4" name="Graphic 3" descr="Board Of Directors outline">
            <a:extLst>
              <a:ext uri="{FF2B5EF4-FFF2-40B4-BE49-F238E27FC236}">
                <a16:creationId xmlns:a16="http://schemas.microsoft.com/office/drawing/2014/main" id="{DC63EB6F-8BB4-E605-2C56-81C4BB0DC9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6273" y="470206"/>
            <a:ext cx="1242130" cy="1242130"/>
          </a:xfrm>
          <a:prstGeom prst="rect">
            <a:avLst/>
          </a:prstGeom>
        </p:spPr>
      </p:pic>
      <p:grpSp>
        <p:nvGrpSpPr>
          <p:cNvPr id="18" name="Group 17">
            <a:extLst>
              <a:ext uri="{FF2B5EF4-FFF2-40B4-BE49-F238E27FC236}">
                <a16:creationId xmlns:a16="http://schemas.microsoft.com/office/drawing/2014/main" id="{63DC039D-D7A6-8F9C-790B-0F822628A938}"/>
              </a:ext>
            </a:extLst>
          </p:cNvPr>
          <p:cNvGrpSpPr/>
          <p:nvPr/>
        </p:nvGrpSpPr>
        <p:grpSpPr>
          <a:xfrm>
            <a:off x="1465943" y="4891421"/>
            <a:ext cx="10381679" cy="1041412"/>
            <a:chOff x="1465943" y="4891421"/>
            <a:chExt cx="10381679" cy="1041412"/>
          </a:xfrm>
        </p:grpSpPr>
        <p:sp>
          <p:nvSpPr>
            <p:cNvPr id="8" name="Rectangle: Rounded Corners 7">
              <a:extLst>
                <a:ext uri="{FF2B5EF4-FFF2-40B4-BE49-F238E27FC236}">
                  <a16:creationId xmlns:a16="http://schemas.microsoft.com/office/drawing/2014/main" id="{3C1960E8-EC51-30D8-8F33-AA8FB94BF9B1}"/>
                </a:ext>
              </a:extLst>
            </p:cNvPr>
            <p:cNvSpPr/>
            <p:nvPr/>
          </p:nvSpPr>
          <p:spPr>
            <a:xfrm>
              <a:off x="1465943" y="4891421"/>
              <a:ext cx="10381679" cy="1008741"/>
            </a:xfrm>
            <a:prstGeom prst="roundRect">
              <a:avLst/>
            </a:prstGeom>
            <a:noFill/>
            <a:ln w="28575">
              <a:solidFill>
                <a:srgbClr val="00B05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H"/>
            </a:p>
          </p:txBody>
        </p:sp>
        <p:sp>
          <p:nvSpPr>
            <p:cNvPr id="11" name="TextBox 10">
              <a:extLst>
                <a:ext uri="{FF2B5EF4-FFF2-40B4-BE49-F238E27FC236}">
                  <a16:creationId xmlns:a16="http://schemas.microsoft.com/office/drawing/2014/main" id="{13242CF7-CF07-BD29-A4E9-A405A51E6450}"/>
                </a:ext>
              </a:extLst>
            </p:cNvPr>
            <p:cNvSpPr txBox="1"/>
            <p:nvPr/>
          </p:nvSpPr>
          <p:spPr>
            <a:xfrm>
              <a:off x="9743050" y="5563501"/>
              <a:ext cx="2104572" cy="369332"/>
            </a:xfrm>
            <a:prstGeom prst="rect">
              <a:avLst/>
            </a:prstGeom>
            <a:noFill/>
          </p:spPr>
          <p:txBody>
            <a:bodyPr wrap="square" rtlCol="0">
              <a:spAutoFit/>
            </a:bodyPr>
            <a:lstStyle/>
            <a:p>
              <a:r>
                <a:rPr lang="en-US" dirty="0">
                  <a:solidFill>
                    <a:srgbClr val="00B050"/>
                  </a:solidFill>
                </a:rPr>
                <a:t>Partner engagement</a:t>
              </a:r>
              <a:endParaRPr lang="en-CH" dirty="0">
                <a:solidFill>
                  <a:srgbClr val="00B050"/>
                </a:solidFill>
              </a:endParaRPr>
            </a:p>
          </p:txBody>
        </p:sp>
      </p:grpSp>
      <p:grpSp>
        <p:nvGrpSpPr>
          <p:cNvPr id="17" name="Group 16">
            <a:extLst>
              <a:ext uri="{FF2B5EF4-FFF2-40B4-BE49-F238E27FC236}">
                <a16:creationId xmlns:a16="http://schemas.microsoft.com/office/drawing/2014/main" id="{6207C783-9A49-FE77-1590-0B9D7827AB34}"/>
              </a:ext>
            </a:extLst>
          </p:cNvPr>
          <p:cNvGrpSpPr/>
          <p:nvPr/>
        </p:nvGrpSpPr>
        <p:grpSpPr>
          <a:xfrm>
            <a:off x="1465942" y="4020562"/>
            <a:ext cx="10381679" cy="807068"/>
            <a:chOff x="1465942" y="4020562"/>
            <a:chExt cx="10381679" cy="807068"/>
          </a:xfrm>
        </p:grpSpPr>
        <p:sp>
          <p:nvSpPr>
            <p:cNvPr id="9" name="Rectangle: Rounded Corners 8">
              <a:extLst>
                <a:ext uri="{FF2B5EF4-FFF2-40B4-BE49-F238E27FC236}">
                  <a16:creationId xmlns:a16="http://schemas.microsoft.com/office/drawing/2014/main" id="{E6D6AF09-0526-E254-6FC5-5F36A3CCAE5D}"/>
                </a:ext>
              </a:extLst>
            </p:cNvPr>
            <p:cNvSpPr/>
            <p:nvPr/>
          </p:nvSpPr>
          <p:spPr>
            <a:xfrm>
              <a:off x="1465942" y="4020562"/>
              <a:ext cx="10381679" cy="783668"/>
            </a:xfrm>
            <a:prstGeom prst="roundRect">
              <a:avLst/>
            </a:prstGeom>
            <a:noFill/>
            <a:ln w="28575">
              <a:solidFill>
                <a:srgbClr val="FFC00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H"/>
            </a:p>
          </p:txBody>
        </p:sp>
        <p:sp>
          <p:nvSpPr>
            <p:cNvPr id="12" name="TextBox 11">
              <a:extLst>
                <a:ext uri="{FF2B5EF4-FFF2-40B4-BE49-F238E27FC236}">
                  <a16:creationId xmlns:a16="http://schemas.microsoft.com/office/drawing/2014/main" id="{AE53E56D-D5F0-5B96-3205-979F2BC69AB4}"/>
                </a:ext>
              </a:extLst>
            </p:cNvPr>
            <p:cNvSpPr txBox="1"/>
            <p:nvPr/>
          </p:nvSpPr>
          <p:spPr>
            <a:xfrm>
              <a:off x="9085943" y="4458298"/>
              <a:ext cx="2692401" cy="369332"/>
            </a:xfrm>
            <a:prstGeom prst="rect">
              <a:avLst/>
            </a:prstGeom>
            <a:noFill/>
          </p:spPr>
          <p:txBody>
            <a:bodyPr wrap="square" rtlCol="0">
              <a:spAutoFit/>
            </a:bodyPr>
            <a:lstStyle/>
            <a:p>
              <a:r>
                <a:rPr lang="en-US" dirty="0">
                  <a:solidFill>
                    <a:srgbClr val="FFC000"/>
                  </a:solidFill>
                </a:rPr>
                <a:t>Collaboration with Regions</a:t>
              </a:r>
              <a:endParaRPr lang="en-CH" dirty="0">
                <a:solidFill>
                  <a:srgbClr val="FFC000"/>
                </a:solidFill>
              </a:endParaRPr>
            </a:p>
          </p:txBody>
        </p:sp>
      </p:grpSp>
      <p:grpSp>
        <p:nvGrpSpPr>
          <p:cNvPr id="15" name="Group 14">
            <a:extLst>
              <a:ext uri="{FF2B5EF4-FFF2-40B4-BE49-F238E27FC236}">
                <a16:creationId xmlns:a16="http://schemas.microsoft.com/office/drawing/2014/main" id="{0ACC2E91-F911-004B-AF33-5FEEF90729EF}"/>
              </a:ext>
            </a:extLst>
          </p:cNvPr>
          <p:cNvGrpSpPr/>
          <p:nvPr/>
        </p:nvGrpSpPr>
        <p:grpSpPr>
          <a:xfrm>
            <a:off x="1465943" y="2555298"/>
            <a:ext cx="10381679" cy="986188"/>
            <a:chOff x="1465943" y="2555298"/>
            <a:chExt cx="10381679" cy="986188"/>
          </a:xfrm>
        </p:grpSpPr>
        <p:sp>
          <p:nvSpPr>
            <p:cNvPr id="7" name="Rectangle: Rounded Corners 6">
              <a:extLst>
                <a:ext uri="{FF2B5EF4-FFF2-40B4-BE49-F238E27FC236}">
                  <a16:creationId xmlns:a16="http://schemas.microsoft.com/office/drawing/2014/main" id="{2D29038C-B056-27DA-D6C6-3F2D4CFEF571}"/>
                </a:ext>
              </a:extLst>
            </p:cNvPr>
            <p:cNvSpPr/>
            <p:nvPr/>
          </p:nvSpPr>
          <p:spPr>
            <a:xfrm>
              <a:off x="1465943" y="2612571"/>
              <a:ext cx="10381679" cy="928915"/>
            </a:xfrm>
            <a:prstGeom prst="roundRect">
              <a:avLst/>
            </a:prstGeom>
            <a:noFill/>
            <a:ln w="28575">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H"/>
            </a:p>
          </p:txBody>
        </p:sp>
        <p:sp>
          <p:nvSpPr>
            <p:cNvPr id="13" name="TextBox 12">
              <a:extLst>
                <a:ext uri="{FF2B5EF4-FFF2-40B4-BE49-F238E27FC236}">
                  <a16:creationId xmlns:a16="http://schemas.microsoft.com/office/drawing/2014/main" id="{ADB1D890-1073-7FB8-F5B4-064FCDDCCF94}"/>
                </a:ext>
              </a:extLst>
            </p:cNvPr>
            <p:cNvSpPr txBox="1"/>
            <p:nvPr/>
          </p:nvSpPr>
          <p:spPr>
            <a:xfrm>
              <a:off x="9927771" y="2555298"/>
              <a:ext cx="1808958" cy="369332"/>
            </a:xfrm>
            <a:prstGeom prst="rect">
              <a:avLst/>
            </a:prstGeom>
            <a:noFill/>
          </p:spPr>
          <p:txBody>
            <a:bodyPr wrap="square" rtlCol="0">
              <a:spAutoFit/>
            </a:bodyPr>
            <a:lstStyle/>
            <a:p>
              <a:r>
                <a:rPr lang="en-US" dirty="0">
                  <a:solidFill>
                    <a:schemeClr val="accent1"/>
                  </a:solidFill>
                </a:rPr>
                <a:t>INFCOM leaders</a:t>
              </a:r>
              <a:endParaRPr lang="en-CH" dirty="0">
                <a:solidFill>
                  <a:schemeClr val="accent1"/>
                </a:solidFill>
              </a:endParaRPr>
            </a:p>
          </p:txBody>
        </p:sp>
      </p:grpSp>
      <p:grpSp>
        <p:nvGrpSpPr>
          <p:cNvPr id="16" name="Group 15">
            <a:extLst>
              <a:ext uri="{FF2B5EF4-FFF2-40B4-BE49-F238E27FC236}">
                <a16:creationId xmlns:a16="http://schemas.microsoft.com/office/drawing/2014/main" id="{36CF462B-DAF9-7837-3A46-A5CE8C6F4CDC}"/>
              </a:ext>
            </a:extLst>
          </p:cNvPr>
          <p:cNvGrpSpPr/>
          <p:nvPr/>
        </p:nvGrpSpPr>
        <p:grpSpPr>
          <a:xfrm>
            <a:off x="0" y="3277769"/>
            <a:ext cx="11847622" cy="923330"/>
            <a:chOff x="0" y="3277769"/>
            <a:chExt cx="11847622" cy="923330"/>
          </a:xfrm>
        </p:grpSpPr>
        <p:sp>
          <p:nvSpPr>
            <p:cNvPr id="10" name="Rectangle: Rounded Corners 9">
              <a:extLst>
                <a:ext uri="{FF2B5EF4-FFF2-40B4-BE49-F238E27FC236}">
                  <a16:creationId xmlns:a16="http://schemas.microsoft.com/office/drawing/2014/main" id="{B5EFA7EF-E405-D52B-C1AA-3A6747706962}"/>
                </a:ext>
              </a:extLst>
            </p:cNvPr>
            <p:cNvSpPr/>
            <p:nvPr/>
          </p:nvSpPr>
          <p:spPr>
            <a:xfrm>
              <a:off x="1465943" y="3606828"/>
              <a:ext cx="10381679" cy="326544"/>
            </a:xfrm>
            <a:prstGeom prst="roundRect">
              <a:avLst/>
            </a:prstGeom>
            <a:noFill/>
            <a:ln w="28575">
              <a:solidFill>
                <a:srgbClr val="C0000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H"/>
            </a:p>
          </p:txBody>
        </p:sp>
        <p:sp>
          <p:nvSpPr>
            <p:cNvPr id="14" name="TextBox 13">
              <a:extLst>
                <a:ext uri="{FF2B5EF4-FFF2-40B4-BE49-F238E27FC236}">
                  <a16:creationId xmlns:a16="http://schemas.microsoft.com/office/drawing/2014/main" id="{5BBB5815-0CB7-E995-D06B-92B5C3F438F5}"/>
                </a:ext>
              </a:extLst>
            </p:cNvPr>
            <p:cNvSpPr txBox="1"/>
            <p:nvPr/>
          </p:nvSpPr>
          <p:spPr>
            <a:xfrm>
              <a:off x="0" y="3277769"/>
              <a:ext cx="1582056" cy="923330"/>
            </a:xfrm>
            <a:prstGeom prst="rect">
              <a:avLst/>
            </a:prstGeom>
            <a:noFill/>
          </p:spPr>
          <p:txBody>
            <a:bodyPr wrap="square" rtlCol="0">
              <a:spAutoFit/>
            </a:bodyPr>
            <a:lstStyle/>
            <a:p>
              <a:r>
                <a:rPr lang="en-US" dirty="0">
                  <a:solidFill>
                    <a:srgbClr val="C00000"/>
                  </a:solidFill>
                </a:rPr>
                <a:t>Coordination on cross-systems topics</a:t>
              </a:r>
              <a:endParaRPr lang="en-CH" dirty="0">
                <a:solidFill>
                  <a:srgbClr val="C00000"/>
                </a:solidFill>
              </a:endParaRPr>
            </a:p>
          </p:txBody>
        </p:sp>
      </p:grpSp>
    </p:spTree>
    <p:extLst>
      <p:ext uri="{BB962C8B-B14F-4D97-AF65-F5344CB8AC3E}">
        <p14:creationId xmlns:p14="http://schemas.microsoft.com/office/powerpoint/2010/main" val="9922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392C-BBD9-B23D-062D-9468CDFE4628}"/>
              </a:ext>
            </a:extLst>
          </p:cNvPr>
          <p:cNvSpPr>
            <a:spLocks noGrp="1"/>
          </p:cNvSpPr>
          <p:nvPr>
            <p:ph type="title"/>
          </p:nvPr>
        </p:nvSpPr>
        <p:spPr>
          <a:xfrm>
            <a:off x="838200" y="2263197"/>
            <a:ext cx="10515600" cy="1325563"/>
          </a:xfrm>
        </p:spPr>
        <p:txBody>
          <a:bodyPr>
            <a:normAutofit fontScale="90000"/>
          </a:bodyPr>
          <a:lstStyle/>
          <a:p>
            <a:pPr algn="ctr"/>
            <a:r>
              <a:rPr lang="en-FR" sz="6000" b="1" dirty="0">
                <a:solidFill>
                  <a:srgbClr val="005A9C"/>
                </a:solidFill>
                <a:latin typeface="Arial" panose="020B0604020202020204" pitchFamily="34" charset="0"/>
                <a:ea typeface="Verdana" panose="020B0604030504040204" pitchFamily="34" charset="0"/>
                <a:cs typeface="Arial" panose="020B0604020202020204" pitchFamily="34" charset="0"/>
              </a:rPr>
              <a:t>Thank you.</a:t>
            </a:r>
            <a:br>
              <a:rPr lang="en-US" sz="6000" b="1" dirty="0">
                <a:solidFill>
                  <a:srgbClr val="005A9C"/>
                </a:solidFill>
                <a:latin typeface="Arial" panose="020B0604020202020204" pitchFamily="34" charset="0"/>
                <a:ea typeface="Verdana" panose="020B0604030504040204" pitchFamily="34" charset="0"/>
                <a:cs typeface="Arial" panose="020B0604020202020204" pitchFamily="34" charset="0"/>
              </a:rPr>
            </a:br>
            <a:r>
              <a:rPr lang="en-US" sz="6000" b="1" dirty="0">
                <a:solidFill>
                  <a:srgbClr val="005A9C"/>
                </a:solidFill>
                <a:latin typeface="Arial" panose="020B0604020202020204" pitchFamily="34" charset="0"/>
                <a:ea typeface="Verdana" panose="020B0604030504040204" pitchFamily="34" charset="0"/>
                <a:cs typeface="Arial" panose="020B0604020202020204" pitchFamily="34" charset="0"/>
              </a:rPr>
              <a:t>Questions welcome!</a:t>
            </a:r>
            <a:endParaRPr lang="en-FR" sz="6000" b="1" dirty="0">
              <a:solidFill>
                <a:srgbClr val="005A9C"/>
              </a:solidFill>
              <a:latin typeface="Arial" panose="020B0604020202020204" pitchFamily="34" charset="0"/>
              <a:ea typeface="Verdana" panose="020B0604030504040204" pitchFamily="34" charset="0"/>
              <a:cs typeface="Arial" panose="020B0604020202020204" pitchFamily="34" charset="0"/>
            </a:endParaRPr>
          </a:p>
        </p:txBody>
      </p:sp>
      <p:sp>
        <p:nvSpPr>
          <p:cNvPr id="3" name="CuadroTexto 3">
            <a:extLst>
              <a:ext uri="{FF2B5EF4-FFF2-40B4-BE49-F238E27FC236}">
                <a16:creationId xmlns:a16="http://schemas.microsoft.com/office/drawing/2014/main" id="{5747C3C7-0FBD-0752-91F7-A3D4F8F0C8A9}"/>
              </a:ext>
            </a:extLst>
          </p:cNvPr>
          <p:cNvSpPr txBox="1"/>
          <p:nvPr/>
        </p:nvSpPr>
        <p:spPr>
          <a:xfrm>
            <a:off x="3824879" y="6020736"/>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rgbClr val="005A9C"/>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890452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5189DA7-1C76-9D92-16C2-BECA325972E8}"/>
              </a:ext>
            </a:extLst>
          </p:cNvPr>
          <p:cNvSpPr>
            <a:spLocks noGrp="1"/>
          </p:cNvSpPr>
          <p:nvPr>
            <p:ph type="title"/>
          </p:nvPr>
        </p:nvSpPr>
        <p:spPr>
          <a:xfrm>
            <a:off x="831850" y="1709738"/>
            <a:ext cx="10515600" cy="2852737"/>
          </a:xfrm>
        </p:spPr>
        <p:txBody>
          <a:bodyPr lIns="91440" tIns="45720" rIns="91440" bIns="45720" anchor="b">
            <a:normAutofit/>
          </a:bodyPr>
          <a:lstStyle/>
          <a:p>
            <a:r>
              <a:rPr lang="en-US" sz="4800" b="1" dirty="0">
                <a:solidFill>
                  <a:schemeClr val="bg1"/>
                </a:solidFill>
                <a:latin typeface="Arial"/>
                <a:ea typeface="Verdana"/>
                <a:cs typeface="Arial"/>
              </a:rPr>
              <a:t>1. Consideration of the WMO </a:t>
            </a:r>
            <a:r>
              <a:rPr lang="en-US" sz="4800" b="1" dirty="0" err="1">
                <a:solidFill>
                  <a:schemeClr val="bg1"/>
                </a:solidFill>
                <a:latin typeface="Arial"/>
                <a:ea typeface="Verdana"/>
                <a:cs typeface="Arial"/>
              </a:rPr>
              <a:t>Programmes</a:t>
            </a:r>
            <a:r>
              <a:rPr lang="en-US" sz="4800" b="1" dirty="0">
                <a:solidFill>
                  <a:schemeClr val="bg1"/>
                </a:solidFill>
                <a:latin typeface="Arial"/>
                <a:ea typeface="Verdana"/>
                <a:cs typeface="Arial"/>
              </a:rPr>
              <a:t> relevant to the Commission </a:t>
            </a:r>
            <a:endParaRPr lang="en-CH" sz="4800" b="1" dirty="0">
              <a:solidFill>
                <a:schemeClr val="bg1"/>
              </a:solidFill>
              <a:latin typeface="Arial"/>
              <a:ea typeface="Verdana"/>
              <a:cs typeface="Arial"/>
            </a:endParaRPr>
          </a:p>
        </p:txBody>
      </p:sp>
      <p:sp>
        <p:nvSpPr>
          <p:cNvPr id="3" name="Text Placeholder 4">
            <a:extLst>
              <a:ext uri="{FF2B5EF4-FFF2-40B4-BE49-F238E27FC236}">
                <a16:creationId xmlns:a16="http://schemas.microsoft.com/office/drawing/2014/main" id="{F52E85B9-482E-83A1-5812-83C6BF4BD25E}"/>
              </a:ext>
            </a:extLst>
          </p:cNvPr>
          <p:cNvSpPr txBox="1">
            <a:spLocks/>
          </p:cNvSpPr>
          <p:nvPr/>
        </p:nvSpPr>
        <p:spPr>
          <a:xfrm>
            <a:off x="831850" y="4589463"/>
            <a:ext cx="10560828" cy="15001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a:ea typeface="Verdana"/>
                <a:cs typeface="Arial"/>
              </a:rPr>
              <a:t>Doc 5, INF 5</a:t>
            </a:r>
          </a:p>
        </p:txBody>
      </p:sp>
    </p:spTree>
    <p:extLst>
      <p:ext uri="{BB962C8B-B14F-4D97-AF65-F5344CB8AC3E}">
        <p14:creationId xmlns:p14="http://schemas.microsoft.com/office/powerpoint/2010/main" val="71029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WMO </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Programmes</a:t>
            </a: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 – Doc 5</a:t>
            </a:r>
          </a:p>
        </p:txBody>
      </p:sp>
      <p:sp>
        <p:nvSpPr>
          <p:cNvPr id="6" name="Shape 79">
            <a:extLst>
              <a:ext uri="{FF2B5EF4-FFF2-40B4-BE49-F238E27FC236}">
                <a16:creationId xmlns:a16="http://schemas.microsoft.com/office/drawing/2014/main" id="{C82A2680-8980-374E-A5E8-0DF8347D0DBF}"/>
              </a:ext>
            </a:extLst>
          </p:cNvPr>
          <p:cNvSpPr/>
          <p:nvPr/>
        </p:nvSpPr>
        <p:spPr>
          <a:xfrm>
            <a:off x="1123388" y="1852900"/>
            <a:ext cx="10724234" cy="450892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R="0" lvl="0" algn="l" defTabSz="914400" rtl="0" eaLnBrk="1" fontAlgn="auto" latinLnBrk="0" hangingPunct="1">
              <a:lnSpc>
                <a:spcPct val="100000"/>
              </a:lnSpc>
              <a:spcBef>
                <a:spcPts val="0"/>
              </a:spcBef>
              <a:spcAft>
                <a:spcPts val="600"/>
              </a:spcAft>
              <a:buClrTx/>
              <a:buSzTx/>
              <a:tabLst/>
              <a:defRPr/>
            </a:pPr>
            <a:r>
              <a:rPr kumimoji="0" lang="en-US" sz="2800" b="0" i="0" u="none" strike="noStrike" kern="1200" cap="none" spc="0" normalizeH="0" baseline="0" noProof="0" dirty="0">
                <a:ln>
                  <a:noFill/>
                </a:ln>
                <a:solidFill>
                  <a:prstClr val="black"/>
                </a:solidFill>
                <a:effectLst/>
                <a:uLnTx/>
                <a:uFillTx/>
                <a:latin typeface="Arial"/>
                <a:ea typeface="Verdana"/>
                <a:cs typeface="Arial"/>
              </a:rPr>
              <a:t>Doc 5: draft Recommendation </a:t>
            </a:r>
            <a:r>
              <a:rPr lang="en-US" sz="2800" dirty="0">
                <a:solidFill>
                  <a:prstClr val="black"/>
                </a:solidFill>
                <a:latin typeface="Arial"/>
                <a:ea typeface="Verdana"/>
                <a:cs typeface="Arial"/>
              </a:rPr>
              <a:t>5</a:t>
            </a:r>
            <a:r>
              <a:rPr kumimoji="0" lang="en-US" sz="2800" b="0" i="0" u="none" strike="noStrike" kern="1200" cap="none" spc="0" normalizeH="0" baseline="0" noProof="0" dirty="0">
                <a:ln>
                  <a:noFill/>
                </a:ln>
                <a:solidFill>
                  <a:prstClr val="black"/>
                </a:solidFill>
                <a:effectLst/>
                <a:uLnTx/>
                <a:uFillTx/>
                <a:latin typeface="Arial"/>
                <a:ea typeface="Verdana"/>
                <a:cs typeface="Arial"/>
              </a:rPr>
              <a:t>/1 - Expanded World Weather Watch </a:t>
            </a:r>
            <a:r>
              <a:rPr kumimoji="0" lang="en-US" sz="2800" b="0" i="0" u="none" strike="noStrike" kern="1200" cap="none" spc="0" normalizeH="0" baseline="0" noProof="0" dirty="0" err="1">
                <a:ln>
                  <a:noFill/>
                </a:ln>
                <a:solidFill>
                  <a:prstClr val="black"/>
                </a:solidFill>
                <a:effectLst/>
                <a:uLnTx/>
                <a:uFillTx/>
                <a:latin typeface="Arial"/>
                <a:ea typeface="Verdana"/>
                <a:cs typeface="Arial"/>
              </a:rPr>
              <a:t>Programme</a:t>
            </a:r>
            <a:r>
              <a:rPr kumimoji="0" lang="en-US" sz="2800" b="0" i="0" u="none" strike="noStrike" kern="1200" cap="none" spc="0" normalizeH="0" baseline="0" noProof="0" dirty="0">
                <a:ln>
                  <a:noFill/>
                </a:ln>
                <a:solidFill>
                  <a:prstClr val="black"/>
                </a:solidFill>
                <a:effectLst/>
                <a:uLnTx/>
                <a:uFillTx/>
                <a:latin typeface="Arial"/>
                <a:ea typeface="Verdana"/>
                <a:cs typeface="Arial"/>
              </a:rPr>
              <a:t> and its affiliated </a:t>
            </a:r>
            <a:r>
              <a:rPr kumimoji="0" lang="en-US" sz="2800" b="0" i="0" u="none" strike="noStrike" kern="1200" cap="none" spc="0" normalizeH="0" baseline="0" noProof="0" dirty="0" err="1">
                <a:ln>
                  <a:noFill/>
                </a:ln>
                <a:solidFill>
                  <a:prstClr val="black"/>
                </a:solidFill>
                <a:effectLst/>
                <a:uLnTx/>
                <a:uFillTx/>
                <a:latin typeface="Arial"/>
                <a:ea typeface="Verdana"/>
                <a:cs typeface="Arial"/>
              </a:rPr>
              <a:t>programme</a:t>
            </a:r>
            <a:r>
              <a:rPr kumimoji="0" lang="en-US" sz="2800" b="0" i="0" u="none" strike="noStrike" kern="1200" cap="none" spc="0" normalizeH="0" baseline="0" noProof="0" dirty="0">
                <a:ln>
                  <a:noFill/>
                </a:ln>
                <a:solidFill>
                  <a:prstClr val="black"/>
                </a:solidFill>
                <a:effectLst/>
                <a:uLnTx/>
                <a:uFillTx/>
                <a:latin typeface="Arial"/>
                <a:ea typeface="Verdana"/>
                <a:cs typeface="Arial"/>
              </a:rPr>
              <a:t> (the Space </a:t>
            </a:r>
            <a:r>
              <a:rPr kumimoji="0" lang="en-US" sz="2800" b="0" i="0" u="none" strike="noStrike" kern="1200" cap="none" spc="0" normalizeH="0" baseline="0" noProof="0" dirty="0" err="1">
                <a:ln>
                  <a:noFill/>
                </a:ln>
                <a:solidFill>
                  <a:prstClr val="black"/>
                </a:solidFill>
                <a:effectLst/>
                <a:uLnTx/>
                <a:uFillTx/>
                <a:latin typeface="Arial"/>
                <a:ea typeface="Verdana"/>
                <a:cs typeface="Arial"/>
              </a:rPr>
              <a:t>Programme</a:t>
            </a:r>
            <a:r>
              <a:rPr kumimoji="0" lang="en-US" sz="2800" b="0" i="0" u="none" strike="noStrike" kern="1200" cap="none" spc="0" normalizeH="0" baseline="0" noProof="0" dirty="0">
                <a:ln>
                  <a:noFill/>
                </a:ln>
                <a:solidFill>
                  <a:prstClr val="black"/>
                </a:solidFill>
                <a:effectLst/>
                <a:uLnTx/>
                <a:uFillTx/>
                <a:latin typeface="Arial"/>
                <a:ea typeface="Verdana"/>
                <a:cs typeface="Arial"/>
              </a:rPr>
              <a:t>) to recommend the new </a:t>
            </a:r>
            <a:r>
              <a:rPr kumimoji="0" lang="en-US" sz="2800" b="0" i="0" u="none" strike="noStrike" kern="1200" cap="none" spc="0" normalizeH="0" baseline="0" noProof="0" dirty="0" err="1">
                <a:ln>
                  <a:noFill/>
                </a:ln>
                <a:solidFill>
                  <a:prstClr val="black"/>
                </a:solidFill>
                <a:effectLst/>
                <a:uLnTx/>
                <a:uFillTx/>
                <a:latin typeface="Arial"/>
                <a:ea typeface="Verdana"/>
                <a:cs typeface="Arial"/>
              </a:rPr>
              <a:t>programme</a:t>
            </a:r>
            <a:r>
              <a:rPr kumimoji="0" lang="en-US" sz="2800" b="0" i="0" u="none" strike="noStrike" kern="1200" cap="none" spc="0" normalizeH="0" baseline="0" noProof="0" dirty="0">
                <a:ln>
                  <a:noFill/>
                </a:ln>
                <a:solidFill>
                  <a:prstClr val="black"/>
                </a:solidFill>
                <a:effectLst/>
                <a:uLnTx/>
                <a:uFillTx/>
                <a:latin typeface="Arial"/>
                <a:ea typeface="Verdana"/>
                <a:cs typeface="Arial"/>
              </a:rPr>
              <a:t> description to be considered by the Technical Coordination Committee and adopted by the Executive Council.</a:t>
            </a:r>
          </a:p>
          <a:p>
            <a:pPr marR="0" lvl="0" algn="l" defTabSz="914400" rtl="0" eaLnBrk="1" fontAlgn="auto" latinLnBrk="0" hangingPunct="1">
              <a:lnSpc>
                <a:spcPct val="100000"/>
              </a:lnSpc>
              <a:spcBef>
                <a:spcPts val="0"/>
              </a:spcBef>
              <a:spcAft>
                <a:spcPts val="600"/>
              </a:spcAft>
              <a:buClrTx/>
              <a:buSzTx/>
              <a:tabLst/>
              <a:defRPr/>
            </a:pPr>
            <a:endParaRPr kumimoji="0" lang="en-US" sz="2800" b="0" i="0" u="none" strike="noStrike" kern="1200" cap="none" spc="0" normalizeH="0" baseline="0" noProof="0" dirty="0">
              <a:ln>
                <a:noFill/>
              </a:ln>
              <a:solidFill>
                <a:prstClr val="black"/>
              </a:solidFill>
              <a:effectLst/>
              <a:uLnTx/>
              <a:uFillTx/>
              <a:latin typeface="Arial"/>
              <a:ea typeface="Verdana"/>
              <a:cs typeface="Arial"/>
            </a:endParaRPr>
          </a:p>
          <a:p>
            <a:pPr marR="0" lvl="0" algn="l" defTabSz="914400" rtl="0" eaLnBrk="1" fontAlgn="auto" latinLnBrk="0" hangingPunct="1">
              <a:lnSpc>
                <a:spcPct val="100000"/>
              </a:lnSpc>
              <a:spcBef>
                <a:spcPts val="0"/>
              </a:spcBef>
              <a:spcAft>
                <a:spcPts val="600"/>
              </a:spcAft>
              <a:buClrTx/>
              <a:buSzTx/>
              <a:tabLst/>
              <a:defRPr/>
            </a:pPr>
            <a:r>
              <a:rPr lang="en-US" sz="2800" dirty="0">
                <a:solidFill>
                  <a:prstClr val="black"/>
                </a:solidFill>
                <a:latin typeface="Arial"/>
                <a:ea typeface="Verdana"/>
                <a:cs typeface="Arial"/>
              </a:rPr>
              <a:t>Responding to:</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Verdana"/>
                <a:cs typeface="Arial"/>
              </a:rPr>
              <a:t>Resolution 42 (Cg-19) Technical commissions and additional bodies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Verdana"/>
                <a:cs typeface="Arial"/>
              </a:rPr>
              <a:t>Resolution 62 (Cg-19) Review of previous resolutions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Verdana"/>
                <a:cs typeface="Arial"/>
              </a:rPr>
              <a:t>Resolution 7 (EC-77) Subsidiary bodies of the Executive Council</a:t>
            </a:r>
          </a:p>
        </p:txBody>
      </p:sp>
    </p:spTree>
    <p:extLst>
      <p:ext uri="{BB962C8B-B14F-4D97-AF65-F5344CB8AC3E}">
        <p14:creationId xmlns:p14="http://schemas.microsoft.com/office/powerpoint/2010/main" val="146085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WMO </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Programmes</a:t>
            </a: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 – Doc 5</a:t>
            </a:r>
          </a:p>
        </p:txBody>
      </p:sp>
      <p:sp>
        <p:nvSpPr>
          <p:cNvPr id="2" name="Content Placeholder 3">
            <a:extLst>
              <a:ext uri="{FF2B5EF4-FFF2-40B4-BE49-F238E27FC236}">
                <a16:creationId xmlns:a16="http://schemas.microsoft.com/office/drawing/2014/main" id="{8E87DD21-56B5-0B97-0397-8B76A9BAA973}"/>
              </a:ext>
            </a:extLst>
          </p:cNvPr>
          <p:cNvSpPr txBox="1">
            <a:spLocks/>
          </p:cNvSpPr>
          <p:nvPr/>
        </p:nvSpPr>
        <p:spPr>
          <a:xfrm>
            <a:off x="578498" y="1501379"/>
            <a:ext cx="11234057" cy="46657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00"/>
              </a:lnSpc>
              <a:buNone/>
            </a:pPr>
            <a:r>
              <a:rPr lang="en-US" sz="2200" dirty="0">
                <a:latin typeface="Arial" panose="020B0604020202020204" pitchFamily="34" charset="0"/>
                <a:cs typeface="Arial" panose="020B0604020202020204" pitchFamily="34" charset="0"/>
              </a:rPr>
              <a:t>In Resolution 62 (Cg-19), Congress reviewed and streamlined the foundational elements of the WMO </a:t>
            </a:r>
            <a:r>
              <a:rPr lang="en-US" sz="2200" dirty="0" err="1">
                <a:latin typeface="Arial" panose="020B0604020202020204" pitchFamily="34" charset="0"/>
                <a:cs typeface="Arial" panose="020B0604020202020204" pitchFamily="34" charset="0"/>
              </a:rPr>
              <a:t>programme</a:t>
            </a:r>
            <a:r>
              <a:rPr lang="en-US" sz="2200" dirty="0">
                <a:latin typeface="Arial" panose="020B0604020202020204" pitchFamily="34" charset="0"/>
                <a:cs typeface="Arial" panose="020B0604020202020204" pitchFamily="34" charset="0"/>
              </a:rPr>
              <a:t> structure and decided, </a:t>
            </a:r>
          </a:p>
          <a:p>
            <a:pPr marL="457200" lvl="1" indent="0">
              <a:lnSpc>
                <a:spcPts val="2100"/>
              </a:lnSpc>
              <a:spcBef>
                <a:spcPts val="1200"/>
              </a:spcBef>
              <a:buNone/>
            </a:pPr>
            <a:r>
              <a:rPr lang="en-GB" sz="1600" dirty="0">
                <a:effectLst/>
                <a:latin typeface="Arial" panose="020B0604020202020204" pitchFamily="34" charset="0"/>
                <a:ea typeface="Times New Roman" panose="02020603050405020304" pitchFamily="18" charset="0"/>
                <a:cs typeface="Arial" panose="020B0604020202020204" pitchFamily="34" charset="0"/>
              </a:rPr>
              <a:t>(a)	to </a:t>
            </a:r>
            <a:r>
              <a:rPr lang="en-GB" sz="1600" b="1" dirty="0">
                <a:effectLst/>
                <a:latin typeface="Arial" panose="020B0604020202020204" pitchFamily="34" charset="0"/>
                <a:ea typeface="Times New Roman" panose="02020603050405020304" pitchFamily="18" charset="0"/>
                <a:cs typeface="Arial" panose="020B0604020202020204" pitchFamily="34" charset="0"/>
              </a:rPr>
              <a:t>maintain</a:t>
            </a:r>
            <a:r>
              <a:rPr lang="en-GB" sz="1600" dirty="0">
                <a:effectLst/>
                <a:latin typeface="Arial" panose="020B0604020202020204" pitchFamily="34" charset="0"/>
                <a:ea typeface="Times New Roman" panose="02020603050405020304" pitchFamily="18" charset="0"/>
                <a:cs typeface="Arial" panose="020B0604020202020204" pitchFamily="34" charset="0"/>
              </a:rPr>
              <a:t> the World Weather Watch Programme, including components on the </a:t>
            </a:r>
            <a:r>
              <a:rPr lang="en-GB" sz="1600" u="sng" dirty="0">
                <a:effectLst/>
                <a:latin typeface="Arial" panose="020B0604020202020204" pitchFamily="34" charset="0"/>
                <a:ea typeface="Times New Roman" panose="02020603050405020304" pitchFamily="18" charset="0"/>
                <a:cs typeface="Arial" panose="020B0604020202020204" pitchFamily="34" charset="0"/>
              </a:rPr>
              <a:t>WMO Integrated Global Observing System</a:t>
            </a:r>
            <a:r>
              <a:rPr lang="en-GB" sz="1600" dirty="0">
                <a:effectLst/>
                <a:latin typeface="Arial" panose="020B0604020202020204" pitchFamily="34" charset="0"/>
                <a:ea typeface="Times New Roman" panose="02020603050405020304" pitchFamily="18" charset="0"/>
                <a:cs typeface="Arial" panose="020B0604020202020204" pitchFamily="34" charset="0"/>
              </a:rPr>
              <a:t>, </a:t>
            </a:r>
            <a:r>
              <a:rPr lang="en-GB" sz="1600" u="sng" dirty="0">
                <a:effectLst/>
                <a:latin typeface="Arial" panose="020B0604020202020204" pitchFamily="34" charset="0"/>
                <a:ea typeface="Times New Roman" panose="02020603050405020304" pitchFamily="18" charset="0"/>
                <a:cs typeface="Arial" panose="020B0604020202020204" pitchFamily="34" charset="0"/>
              </a:rPr>
              <a:t>WMO Information System</a:t>
            </a:r>
            <a:r>
              <a:rPr lang="en-GB" sz="1600" dirty="0">
                <a:effectLst/>
                <a:latin typeface="Arial" panose="020B0604020202020204" pitchFamily="34" charset="0"/>
                <a:ea typeface="Times New Roman" panose="02020603050405020304" pitchFamily="18" charset="0"/>
                <a:cs typeface="Arial" panose="020B0604020202020204" pitchFamily="34" charset="0"/>
              </a:rPr>
              <a:t>, </a:t>
            </a:r>
            <a:r>
              <a:rPr lang="en-GB" sz="1600" u="sng" dirty="0">
                <a:effectLst/>
                <a:latin typeface="Arial" panose="020B0604020202020204" pitchFamily="34" charset="0"/>
                <a:ea typeface="Times New Roman" panose="02020603050405020304" pitchFamily="18" charset="0"/>
                <a:cs typeface="Arial" panose="020B0604020202020204" pitchFamily="34" charset="0"/>
              </a:rPr>
              <a:t>WMO Integrated Processing and Prediction System</a:t>
            </a:r>
            <a:r>
              <a:rPr lang="en-GB" sz="1600" dirty="0">
                <a:effectLst/>
                <a:latin typeface="Arial" panose="020B0604020202020204" pitchFamily="34" charset="0"/>
                <a:ea typeface="Times New Roman" panose="02020603050405020304" pitchFamily="18" charset="0"/>
                <a:cs typeface="Arial" panose="020B0604020202020204" pitchFamily="34" charset="0"/>
              </a:rPr>
              <a:t> and consolidating the </a:t>
            </a:r>
            <a:r>
              <a:rPr lang="en-GB" sz="1600" u="sng" dirty="0">
                <a:effectLst/>
                <a:latin typeface="Arial" panose="020B0604020202020204" pitchFamily="34" charset="0"/>
                <a:ea typeface="Times New Roman" panose="02020603050405020304" pitchFamily="18" charset="0"/>
                <a:cs typeface="Arial" panose="020B0604020202020204" pitchFamily="34" charset="0"/>
              </a:rPr>
              <a:t>Instruments and Methods of Observation Programme</a:t>
            </a:r>
            <a:r>
              <a:rPr lang="en-GB" sz="1600" dirty="0">
                <a:effectLst/>
                <a:latin typeface="Arial" panose="020B0604020202020204" pitchFamily="34" charset="0"/>
                <a:ea typeface="Times New Roman" panose="02020603050405020304" pitchFamily="18" charset="0"/>
                <a:cs typeface="Arial" panose="020B0604020202020204" pitchFamily="34" charset="0"/>
              </a:rPr>
              <a:t> and </a:t>
            </a:r>
            <a:r>
              <a:rPr lang="en-GB" sz="1600" b="1" dirty="0">
                <a:effectLst/>
                <a:latin typeface="Arial" panose="020B0604020202020204" pitchFamily="34" charset="0"/>
                <a:ea typeface="Times New Roman" panose="02020603050405020304" pitchFamily="18" charset="0"/>
                <a:cs typeface="Arial" panose="020B0604020202020204" pitchFamily="34" charset="0"/>
              </a:rPr>
              <a:t>requested</a:t>
            </a:r>
            <a:r>
              <a:rPr lang="en-GB" sz="1600" dirty="0">
                <a:effectLst/>
                <a:latin typeface="Arial" panose="020B0604020202020204" pitchFamily="34" charset="0"/>
                <a:ea typeface="Times New Roman" panose="02020603050405020304" pitchFamily="18" charset="0"/>
                <a:cs typeface="Arial" panose="020B0604020202020204" pitchFamily="34" charset="0"/>
              </a:rPr>
              <a:t> the Infrastructure Commission to develop an expanded programme as an evolution of the World Weather Watch Programme, encompassing the infrastructure needs to cover the entire Earth system; and</a:t>
            </a:r>
            <a:endParaRPr lang="en-CH" sz="1600" dirty="0">
              <a:effectLst/>
              <a:latin typeface="Arial" panose="020B0604020202020204" pitchFamily="34" charset="0"/>
              <a:ea typeface="Arial" panose="020B0604020202020204" pitchFamily="34" charset="0"/>
              <a:cs typeface="Arial" panose="020B0604020202020204" pitchFamily="34" charset="0"/>
            </a:endParaRPr>
          </a:p>
          <a:p>
            <a:pPr marL="457200" lvl="1" indent="0">
              <a:lnSpc>
                <a:spcPts val="2100"/>
              </a:lnSpc>
              <a:spcBef>
                <a:spcPts val="1200"/>
              </a:spcBef>
              <a:buNone/>
            </a:pPr>
            <a:r>
              <a:rPr lang="en-GB" sz="1600" dirty="0">
                <a:effectLst/>
                <a:latin typeface="Arial" panose="020B0604020202020204" pitchFamily="34" charset="0"/>
                <a:ea typeface="Times New Roman" panose="02020603050405020304" pitchFamily="18" charset="0"/>
                <a:cs typeface="Arial" panose="020B0604020202020204" pitchFamily="34" charset="0"/>
              </a:rPr>
              <a:t>(b)	to </a:t>
            </a:r>
            <a:r>
              <a:rPr lang="en-GB" sz="1600" b="1" dirty="0">
                <a:effectLst/>
                <a:latin typeface="Arial" panose="020B0604020202020204" pitchFamily="34" charset="0"/>
                <a:ea typeface="Times New Roman" panose="02020603050405020304" pitchFamily="18" charset="0"/>
                <a:cs typeface="Arial" panose="020B0604020202020204" pitchFamily="34" charset="0"/>
              </a:rPr>
              <a:t>maintain</a:t>
            </a:r>
            <a:r>
              <a:rPr lang="en-GB" sz="1600" dirty="0">
                <a:effectLst/>
                <a:latin typeface="Arial" panose="020B0604020202020204" pitchFamily="34" charset="0"/>
                <a:ea typeface="Times New Roman" panose="02020603050405020304" pitchFamily="18" charset="0"/>
                <a:cs typeface="Arial" panose="020B0604020202020204" pitchFamily="34" charset="0"/>
              </a:rPr>
              <a:t> the </a:t>
            </a:r>
            <a:r>
              <a:rPr lang="en-US" sz="1600" dirty="0">
                <a:effectLst/>
                <a:latin typeface="Arial" panose="020B0604020202020204" pitchFamily="34" charset="0"/>
                <a:ea typeface="Times New Roman" panose="02020603050405020304" pitchFamily="18" charset="0"/>
                <a:cs typeface="Arial" panose="020B0604020202020204" pitchFamily="34" charset="0"/>
              </a:rPr>
              <a:t>Space </a:t>
            </a:r>
            <a:r>
              <a:rPr lang="en-US" sz="1600" dirty="0" err="1">
                <a:effectLst/>
                <a:latin typeface="Arial" panose="020B0604020202020204" pitchFamily="34" charset="0"/>
                <a:ea typeface="Times New Roman" panose="02020603050405020304" pitchFamily="18" charset="0"/>
                <a:cs typeface="Arial" panose="020B0604020202020204" pitchFamily="34" charset="0"/>
              </a:rPr>
              <a:t>Programme</a:t>
            </a:r>
            <a:r>
              <a:rPr lang="en-US" sz="1600" dirty="0">
                <a:effectLst/>
                <a:latin typeface="Arial" panose="020B0604020202020204" pitchFamily="34" charset="0"/>
                <a:ea typeface="Times New Roman" panose="02020603050405020304" pitchFamily="18" charset="0"/>
                <a:cs typeface="Arial" panose="020B0604020202020204" pitchFamily="34" charset="0"/>
              </a:rPr>
              <a:t>, to coordinate, together with space agencies, the activities of Members to ensure sustained and interoperable satellite observations, enhance capacity building and to promote satellite products and applications </a:t>
            </a:r>
            <a:r>
              <a:rPr lang="en-GB" sz="1600" dirty="0">
                <a:effectLst/>
                <a:latin typeface="Arial" panose="020B0604020202020204" pitchFamily="34" charset="0"/>
                <a:ea typeface="Times New Roman" panose="02020603050405020304" pitchFamily="18" charset="0"/>
                <a:cs typeface="Arial" panose="020B0604020202020204" pitchFamily="34" charset="0"/>
              </a:rPr>
              <a:t>and </a:t>
            </a:r>
            <a:r>
              <a:rPr lang="en-GB" sz="1600" b="1" dirty="0">
                <a:effectLst/>
                <a:latin typeface="Arial" panose="020B0604020202020204" pitchFamily="34" charset="0"/>
                <a:ea typeface="Times New Roman" panose="02020603050405020304" pitchFamily="18" charset="0"/>
                <a:cs typeface="Arial" panose="020B0604020202020204" pitchFamily="34" charset="0"/>
              </a:rPr>
              <a:t>requested</a:t>
            </a:r>
            <a:r>
              <a:rPr lang="en-GB" sz="1600" dirty="0">
                <a:effectLst/>
                <a:latin typeface="Arial" panose="020B0604020202020204" pitchFamily="34" charset="0"/>
                <a:ea typeface="Times New Roman" panose="02020603050405020304" pitchFamily="18" charset="0"/>
                <a:cs typeface="Arial" panose="020B0604020202020204" pitchFamily="34" charset="0"/>
              </a:rPr>
              <a:t> the Infrastructure Commission to develop and update the descriptions of the programmes to be maintained in light of the governance reform, the Strategic Plan and other intervening changes</a:t>
            </a:r>
            <a:r>
              <a:rPr lang="en-US" sz="1600" dirty="0">
                <a:effectLst/>
                <a:latin typeface="Arial" panose="020B0604020202020204" pitchFamily="34" charset="0"/>
                <a:ea typeface="Times New Roman" panose="02020603050405020304" pitchFamily="18" charset="0"/>
                <a:cs typeface="Arial" panose="020B0604020202020204" pitchFamily="34" charset="0"/>
              </a:rPr>
              <a:t>.</a:t>
            </a:r>
            <a:endParaRPr lang="en-CH"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ts val="2100"/>
              </a:lnSpc>
              <a:buNone/>
            </a:pPr>
            <a:r>
              <a:rPr lang="en-US" sz="2200" dirty="0">
                <a:latin typeface="Arial" panose="020B0604020202020204" pitchFamily="34" charset="0"/>
                <a:cs typeface="Arial" panose="020B0604020202020204" pitchFamily="34" charset="0"/>
              </a:rPr>
              <a:t>INFCOM is requested to </a:t>
            </a:r>
            <a:r>
              <a:rPr lang="en-GB" sz="2200" dirty="0">
                <a:effectLst/>
                <a:latin typeface="Arial" panose="020B0604020202020204" pitchFamily="34" charset="0"/>
                <a:ea typeface="Times New Roman" panose="02020603050405020304" pitchFamily="18" charset="0"/>
                <a:cs typeface="Arial" panose="020B0604020202020204" pitchFamily="34" charset="0"/>
              </a:rPr>
              <a:t>submit </a:t>
            </a:r>
            <a:r>
              <a:rPr lang="en-GB" sz="2200" dirty="0">
                <a:latin typeface="Arial" panose="020B0604020202020204" pitchFamily="34" charset="0"/>
                <a:ea typeface="Times New Roman" panose="02020603050405020304" pitchFamily="18" charset="0"/>
                <a:cs typeface="Arial" panose="020B0604020202020204" pitchFamily="34" charset="0"/>
              </a:rPr>
              <a:t>the programme descriptions</a:t>
            </a:r>
            <a:r>
              <a:rPr lang="en-GB" sz="2200" dirty="0">
                <a:effectLst/>
                <a:latin typeface="Arial" panose="020B0604020202020204" pitchFamily="34" charset="0"/>
                <a:ea typeface="Times New Roman" panose="02020603050405020304" pitchFamily="18" charset="0"/>
                <a:cs typeface="Arial" panose="020B0604020202020204" pitchFamily="34" charset="0"/>
              </a:rPr>
              <a:t> to the Executive Council at its 78</a:t>
            </a:r>
            <a:r>
              <a:rPr lang="en-GB" sz="22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GB" sz="2200" dirty="0">
                <a:effectLst/>
                <a:latin typeface="Arial" panose="020B0604020202020204" pitchFamily="34" charset="0"/>
                <a:ea typeface="Times New Roman" panose="02020603050405020304" pitchFamily="18" charset="0"/>
                <a:cs typeface="Arial" panose="020B0604020202020204" pitchFamily="34" charset="0"/>
              </a:rPr>
              <a:t> session (June 2024)</a:t>
            </a:r>
          </a:p>
          <a:p>
            <a:pPr marL="0" indent="0">
              <a:lnSpc>
                <a:spcPts val="2100"/>
              </a:lnSpc>
              <a:buNone/>
            </a:pPr>
            <a:r>
              <a:rPr lang="en-GB" sz="2200" dirty="0">
                <a:latin typeface="Arial" panose="020B0604020202020204" pitchFamily="34" charset="0"/>
                <a:cs typeface="Arial" panose="020B0604020202020204" pitchFamily="34" charset="0"/>
              </a:rPr>
              <a:t>SERCOM has adopted Recommendation 5.1/1 (SERCOM-3) - </a:t>
            </a:r>
            <a:r>
              <a:rPr lang="en-US" sz="2200" i="1" dirty="0">
                <a:latin typeface="Arial" panose="020B0604020202020204" pitchFamily="34" charset="0"/>
                <a:cs typeface="Arial" panose="020B0604020202020204" pitchFamily="34" charset="0"/>
              </a:rPr>
              <a:t>Weather, Climate, Hydrological, Marine and Related Environmental Services </a:t>
            </a:r>
            <a:r>
              <a:rPr lang="en-US" sz="2200" i="1" dirty="0" err="1">
                <a:latin typeface="Arial" panose="020B0604020202020204" pitchFamily="34" charset="0"/>
                <a:cs typeface="Arial" panose="020B0604020202020204" pitchFamily="34" charset="0"/>
              </a:rPr>
              <a:t>Programme</a:t>
            </a:r>
            <a:r>
              <a:rPr lang="en-US" sz="2200"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9639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WMO </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Programmes</a:t>
            </a: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 – Doc 5</a:t>
            </a:r>
          </a:p>
        </p:txBody>
      </p:sp>
      <p:sp>
        <p:nvSpPr>
          <p:cNvPr id="2" name="Content Placeholder 3">
            <a:extLst>
              <a:ext uri="{FF2B5EF4-FFF2-40B4-BE49-F238E27FC236}">
                <a16:creationId xmlns:a16="http://schemas.microsoft.com/office/drawing/2014/main" id="{8E87DD21-56B5-0B97-0397-8B76A9BAA973}"/>
              </a:ext>
            </a:extLst>
          </p:cNvPr>
          <p:cNvSpPr txBox="1">
            <a:spLocks/>
          </p:cNvSpPr>
          <p:nvPr/>
        </p:nvSpPr>
        <p:spPr>
          <a:xfrm>
            <a:off x="578498" y="1605279"/>
            <a:ext cx="11234057" cy="51702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sz="2200" dirty="0">
                <a:solidFill>
                  <a:prstClr val="black"/>
                </a:solidFill>
                <a:latin typeface="Arial" panose="020B0604020202020204" pitchFamily="34" charset="0"/>
                <a:cs typeface="Arial" panose="020B0604020202020204" pitchFamily="34" charset="0"/>
              </a:rPr>
              <a:t>Benefits of defining major </a:t>
            </a:r>
            <a:r>
              <a:rPr lang="en-US" sz="2200" dirty="0" err="1">
                <a:solidFill>
                  <a:prstClr val="black"/>
                </a:solidFill>
                <a:latin typeface="Arial" panose="020B0604020202020204" pitchFamily="34" charset="0"/>
                <a:cs typeface="Arial" panose="020B0604020202020204" pitchFamily="34" charset="0"/>
              </a:rPr>
              <a:t>programmes</a:t>
            </a:r>
            <a:endParaRPr lang="en-US" sz="2200" dirty="0">
              <a:solidFill>
                <a:prstClr val="black"/>
              </a:solidFill>
              <a:latin typeface="Arial" panose="020B0604020202020204" pitchFamily="34" charset="0"/>
              <a:cs typeface="Arial" panose="020B0604020202020204" pitchFamily="34" charset="0"/>
            </a:endParaRPr>
          </a:p>
          <a:p>
            <a:pPr>
              <a:lnSpc>
                <a:spcPts val="2200"/>
              </a:lnSpc>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Consolidated view of planning and implementation of component systems</a:t>
            </a:r>
          </a:p>
          <a:p>
            <a:pPr lvl="1">
              <a:lnSpc>
                <a:spcPts val="2200"/>
              </a:lnSpc>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Clear linkage between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objective and strategy/planning documents of component systems</a:t>
            </a:r>
          </a:p>
          <a:p>
            <a:pPr>
              <a:lnSpc>
                <a:spcPts val="2200"/>
              </a:lnSpc>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Clear definition of roles and responsibilities of entities</a:t>
            </a:r>
          </a:p>
          <a:p>
            <a:pPr lvl="1">
              <a:lnSpc>
                <a:spcPts val="2200"/>
              </a:lnSpc>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Members, technical commissions, research board, regional associations and the Secretariat</a:t>
            </a:r>
          </a:p>
          <a:p>
            <a:pPr>
              <a:lnSpc>
                <a:spcPts val="2200"/>
              </a:lnSpc>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Alignment of WMO Convention purposes, long-term goals, bodies, major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the Secretariat structure</a:t>
            </a:r>
          </a:p>
          <a:p>
            <a:pPr>
              <a:lnSpc>
                <a:spcPts val="2200"/>
              </a:lnSpc>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Tool for communication and relationship with United Nations, other specialized </a:t>
            </a:r>
            <a:r>
              <a:rPr lang="en-US" sz="2000" dirty="0">
                <a:latin typeface="Arial" panose="020B0604020202020204" pitchFamily="34" charset="0"/>
                <a:cs typeface="Arial" panose="020B0604020202020204" pitchFamily="34" charset="0"/>
              </a:rPr>
              <a:t>agencies, communities of interest and experts</a:t>
            </a:r>
          </a:p>
        </p:txBody>
      </p:sp>
    </p:spTree>
    <p:extLst>
      <p:ext uri="{BB962C8B-B14F-4D97-AF65-F5344CB8AC3E}">
        <p14:creationId xmlns:p14="http://schemas.microsoft.com/office/powerpoint/2010/main" val="89533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nvGraphicFramePr>
        <p:xfrm>
          <a:off x="6830170" y="575039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7</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sp>
        <p:nvSpPr>
          <p:cNvPr id="8" name="Shape 79">
            <a:extLst>
              <a:ext uri="{FF2B5EF4-FFF2-40B4-BE49-F238E27FC236}">
                <a16:creationId xmlns:a16="http://schemas.microsoft.com/office/drawing/2014/main" id="{B5BC377C-C613-578C-AFA6-04181F81FE95}"/>
              </a:ext>
            </a:extLst>
          </p:cNvPr>
          <p:cNvSpPr/>
          <p:nvPr/>
        </p:nvSpPr>
        <p:spPr>
          <a:xfrm>
            <a:off x="0" y="83171"/>
            <a:ext cx="12192000" cy="110799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cs typeface="Arial" panose="020B0604020202020204" pitchFamily="34" charset="0"/>
              </a:rPr>
              <a:t>Programme</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-related responsibilities of the five organs </a:t>
            </a:r>
            <a:br>
              <a:rPr kumimoji="0" lang="en-US" sz="36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established by Art. 4(a) of the Convention</a:t>
            </a:r>
            <a:endParaRPr kumimoji="0" lang="en-US" sz="3600" b="1" i="0" u="none" strike="noStrike" kern="1000" cap="none" spc="-10" normalizeH="0" baseline="0" noProof="0" dirty="0">
              <a:ln>
                <a:noFill/>
              </a:ln>
              <a:solidFill>
                <a:schemeClr val="accent1"/>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2" name="Rectangle: Rounded Corners 1">
            <a:extLst>
              <a:ext uri="{FF2B5EF4-FFF2-40B4-BE49-F238E27FC236}">
                <a16:creationId xmlns:a16="http://schemas.microsoft.com/office/drawing/2014/main" id="{91119D60-1592-0B36-BB7A-9414A346EC92}"/>
              </a:ext>
            </a:extLst>
          </p:cNvPr>
          <p:cNvSpPr/>
          <p:nvPr/>
        </p:nvSpPr>
        <p:spPr>
          <a:xfrm>
            <a:off x="145681" y="2178001"/>
            <a:ext cx="4221023" cy="3908761"/>
          </a:xfrm>
          <a:prstGeom prst="roundRect">
            <a:avLst>
              <a:gd name="adj" fmla="val 557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F3D2708-A9B7-7442-D6D1-DBF8F2B13AEF}"/>
              </a:ext>
            </a:extLst>
          </p:cNvPr>
          <p:cNvSpPr/>
          <p:nvPr/>
        </p:nvSpPr>
        <p:spPr>
          <a:xfrm>
            <a:off x="288103" y="2202846"/>
            <a:ext cx="4143979" cy="3908762"/>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Coordinate and organize Members’ activities </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related to the planning, implementation and evaluation of agreed </a:t>
            </a:r>
            <a:r>
              <a:rPr kumimoji="0" lang="en-US" sz="1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strategies and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Identify 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among Members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regional bodies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communicate</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them,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together with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any</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impediments</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to the timely implementation of planned </a:t>
            </a:r>
            <a:r>
              <a:rPr kumimoji="0" lang="en-US" sz="1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and activities, to the technical commissions; (GR II)</a:t>
            </a:r>
          </a:p>
        </p:txBody>
      </p:sp>
      <p:sp>
        <p:nvSpPr>
          <p:cNvPr id="9" name="Rectangle: Rounded Corners 8">
            <a:extLst>
              <a:ext uri="{FF2B5EF4-FFF2-40B4-BE49-F238E27FC236}">
                <a16:creationId xmlns:a16="http://schemas.microsoft.com/office/drawing/2014/main" id="{FD4859E3-8DDF-13DC-3DF0-CA77790F672B}"/>
              </a:ext>
            </a:extLst>
          </p:cNvPr>
          <p:cNvSpPr/>
          <p:nvPr/>
        </p:nvSpPr>
        <p:spPr>
          <a:xfrm>
            <a:off x="4500521" y="4776956"/>
            <a:ext cx="7329526" cy="127399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9067EE93-861D-1483-8228-C340A2284CB6}"/>
              </a:ext>
            </a:extLst>
          </p:cNvPr>
          <p:cNvSpPr/>
          <p:nvPr/>
        </p:nvSpPr>
        <p:spPr>
          <a:xfrm>
            <a:off x="6523671" y="3458410"/>
            <a:ext cx="5306375" cy="10749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5639D4DF-73A1-11D3-A9F4-F88287BA4863}"/>
              </a:ext>
            </a:extLst>
          </p:cNvPr>
          <p:cNvSpPr/>
          <p:nvPr/>
        </p:nvSpPr>
        <p:spPr>
          <a:xfrm>
            <a:off x="4500521" y="2378433"/>
            <a:ext cx="7329526" cy="85949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677891BF-FA59-A118-F86C-5D293558FB01}"/>
              </a:ext>
            </a:extLst>
          </p:cNvPr>
          <p:cNvSpPr/>
          <p:nvPr/>
        </p:nvSpPr>
        <p:spPr>
          <a:xfrm>
            <a:off x="4500521" y="1259796"/>
            <a:ext cx="7329526" cy="85949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3AF31F5-1BAF-A3D0-2843-976C1EA0A52F}"/>
              </a:ext>
            </a:extLst>
          </p:cNvPr>
          <p:cNvSpPr/>
          <p:nvPr/>
        </p:nvSpPr>
        <p:spPr>
          <a:xfrm>
            <a:off x="4543729" y="1439169"/>
            <a:ext cx="1828800" cy="51819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Congress</a:t>
            </a:r>
            <a:endParaRPr kumimoji="0" lang="en-CH"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BAD8F5E2-B891-15AE-9067-CA8A630730AB}"/>
              </a:ext>
            </a:extLst>
          </p:cNvPr>
          <p:cNvSpPr/>
          <p:nvPr/>
        </p:nvSpPr>
        <p:spPr>
          <a:xfrm>
            <a:off x="4543729" y="2573318"/>
            <a:ext cx="1828800" cy="4773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Executive Council</a:t>
            </a: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B601422-57CB-0B3A-3F23-21BC4B1BF745}"/>
              </a:ext>
            </a:extLst>
          </p:cNvPr>
          <p:cNvSpPr/>
          <p:nvPr/>
        </p:nvSpPr>
        <p:spPr>
          <a:xfrm>
            <a:off x="2846832" y="3654970"/>
            <a:ext cx="1463040" cy="64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Regional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Associations</a:t>
            </a:r>
            <a:endParaRPr kumimoji="0" lang="en-CH"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C9719817-759A-FD0B-C1E6-14C0EFEEAD0C}"/>
              </a:ext>
            </a:extLst>
          </p:cNvPr>
          <p:cNvSpPr/>
          <p:nvPr/>
        </p:nvSpPr>
        <p:spPr>
          <a:xfrm>
            <a:off x="6606387" y="3654970"/>
            <a:ext cx="1463040" cy="640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Technical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Commissions</a:t>
            </a:r>
            <a:endParaRPr kumimoji="0" lang="en-CH"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5BD0D754-A19F-F4CF-6C7D-107CB08E785E}"/>
              </a:ext>
            </a:extLst>
          </p:cNvPr>
          <p:cNvSpPr/>
          <p:nvPr/>
        </p:nvSpPr>
        <p:spPr>
          <a:xfrm>
            <a:off x="4543729" y="5159177"/>
            <a:ext cx="1828800" cy="50955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Secretariat</a:t>
            </a:r>
            <a:endParaRPr kumimoji="0" lang="en-CH"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E5FAF0C-9DDB-FACE-C3F6-5F3B17EF1F0D}"/>
              </a:ext>
            </a:extLst>
          </p:cNvPr>
          <p:cNvSpPr txBox="1"/>
          <p:nvPr/>
        </p:nvSpPr>
        <p:spPr>
          <a:xfrm>
            <a:off x="6549237" y="1361760"/>
            <a:ext cx="52808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Establishment</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of scientific and technical </a:t>
            </a:r>
            <a:r>
              <a:rPr kumimoji="0" lang="en-US" sz="1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(GR 154(2)) </a:t>
            </a:r>
            <a:endParaRPr kumimoji="0" lang="en-CH"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C2B9DC56-20D3-D0E0-9042-E06AD98B916B}"/>
              </a:ext>
            </a:extLst>
          </p:cNvPr>
          <p:cNvSpPr txBox="1"/>
          <p:nvPr/>
        </p:nvSpPr>
        <p:spPr>
          <a:xfrm>
            <a:off x="6601106" y="2485012"/>
            <a:ext cx="53627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Coordination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utilization of resources on behalf of Congress (Conv. Art. 14) </a:t>
            </a:r>
            <a:endParaRPr kumimoji="0" lang="en-CH"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6B9676A3-9CD7-BBD9-362D-17C0C3C40FFA}"/>
              </a:ext>
            </a:extLst>
          </p:cNvPr>
          <p:cNvSpPr txBox="1"/>
          <p:nvPr/>
        </p:nvSpPr>
        <p:spPr>
          <a:xfrm>
            <a:off x="8152142" y="3534197"/>
            <a:ext cx="36779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Implementation</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evaluation</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of the scientific and technical </a:t>
            </a:r>
            <a:r>
              <a:rPr kumimoji="0" lang="en-US" sz="1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activities (GR III) </a:t>
            </a:r>
            <a:endParaRPr kumimoji="0" lang="en-CH"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68363F28-2CCE-DC51-C66D-947A4189BB50}"/>
              </a:ext>
            </a:extLst>
          </p:cNvPr>
          <p:cNvSpPr/>
          <p:nvPr/>
        </p:nvSpPr>
        <p:spPr>
          <a:xfrm>
            <a:off x="7394342" y="4818322"/>
            <a:ext cx="444522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Daily </a:t>
            </a:r>
            <a:r>
              <a:rPr kumimoji="0" lang="en-US" sz="18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management </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under the guidance of the Executive Council and in close collaboration with the technical commissions (GR 154(2))</a:t>
            </a:r>
            <a:endParaRPr kumimoji="0" lang="en-CH"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B8CAB070-9723-8B44-23DB-5EFDCE4F6569}"/>
              </a:ext>
            </a:extLst>
          </p:cNvPr>
          <p:cNvCxnSpPr>
            <a:cxnSpLocks/>
            <a:stCxn id="14" idx="2"/>
            <a:endCxn id="15" idx="0"/>
          </p:cNvCxnSpPr>
          <p:nvPr/>
        </p:nvCxnSpPr>
        <p:spPr>
          <a:xfrm>
            <a:off x="5458129" y="1957366"/>
            <a:ext cx="0" cy="61595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0BECA9D8-7CFC-DB9D-3693-FECB7C337429}"/>
              </a:ext>
            </a:extLst>
          </p:cNvPr>
          <p:cNvCxnSpPr>
            <a:cxnSpLocks/>
            <a:stCxn id="15" idx="3"/>
            <a:endCxn id="17" idx="1"/>
          </p:cNvCxnSpPr>
          <p:nvPr/>
        </p:nvCxnSpPr>
        <p:spPr>
          <a:xfrm>
            <a:off x="6372529" y="2811992"/>
            <a:ext cx="233858" cy="1163018"/>
          </a:xfrm>
          <a:prstGeom prst="bentConnector3">
            <a:avLst>
              <a:gd name="adj1"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EF27CC5A-B221-0963-7D07-1ABE97302BC9}"/>
              </a:ext>
            </a:extLst>
          </p:cNvPr>
          <p:cNvCxnSpPr>
            <a:cxnSpLocks/>
            <a:stCxn id="16" idx="3"/>
            <a:endCxn id="15" idx="1"/>
          </p:cNvCxnSpPr>
          <p:nvPr/>
        </p:nvCxnSpPr>
        <p:spPr>
          <a:xfrm flipV="1">
            <a:off x="4309872" y="2811992"/>
            <a:ext cx="233857" cy="1163018"/>
          </a:xfrm>
          <a:prstGeom prst="bentConnector3">
            <a:avLst>
              <a:gd name="adj1"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BFD699F-1020-6F32-0B8E-591CF986C074}"/>
              </a:ext>
            </a:extLst>
          </p:cNvPr>
          <p:cNvCxnSpPr>
            <a:cxnSpLocks/>
            <a:stCxn id="15" idx="2"/>
            <a:endCxn id="18" idx="0"/>
          </p:cNvCxnSpPr>
          <p:nvPr/>
        </p:nvCxnSpPr>
        <p:spPr>
          <a:xfrm>
            <a:off x="5458129" y="3050665"/>
            <a:ext cx="0" cy="210851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09DBFE0B-D904-B153-8E61-A568FDF4F016}"/>
              </a:ext>
            </a:extLst>
          </p:cNvPr>
          <p:cNvCxnSpPr>
            <a:cxnSpLocks/>
            <a:stCxn id="18" idx="3"/>
          </p:cNvCxnSpPr>
          <p:nvPr/>
        </p:nvCxnSpPr>
        <p:spPr>
          <a:xfrm flipV="1">
            <a:off x="6372529" y="4295051"/>
            <a:ext cx="965377" cy="1118902"/>
          </a:xfrm>
          <a:prstGeom prst="bentConnector2">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30AB6F-4A67-85DB-13F3-6E37AD8FFD93}"/>
              </a:ext>
            </a:extLst>
          </p:cNvPr>
          <p:cNvCxnSpPr>
            <a:cxnSpLocks/>
          </p:cNvCxnSpPr>
          <p:nvPr/>
        </p:nvCxnSpPr>
        <p:spPr>
          <a:xfrm>
            <a:off x="4388894" y="4052910"/>
            <a:ext cx="213477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8464C17-F29C-3FB5-3BDC-FCE16D75590B}"/>
              </a:ext>
            </a:extLst>
          </p:cNvPr>
          <p:cNvSpPr txBox="1"/>
          <p:nvPr/>
        </p:nvSpPr>
        <p:spPr>
          <a:xfrm>
            <a:off x="213528" y="6212469"/>
            <a:ext cx="56732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Note: the role of the Research Board is currently not reflected in the </a:t>
            </a:r>
            <a:r>
              <a:rPr kumimoji="0" lang="en-US" sz="1200" b="0" i="1"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General Regulations</a:t>
            </a: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 but can be assimilated to that of the technical commissions </a:t>
            </a:r>
            <a:endParaRPr kumimoji="0" lang="en-CH" sz="1200" b="0" i="1"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pic>
        <p:nvPicPr>
          <p:cNvPr id="25" name="Picture 24" descr="Graphical user interface, application&#10;&#10;Description automatically generated">
            <a:extLst>
              <a:ext uri="{FF2B5EF4-FFF2-40B4-BE49-F238E27FC236}">
                <a16:creationId xmlns:a16="http://schemas.microsoft.com/office/drawing/2014/main" id="{ED9F11E1-3AC3-E664-8A6B-A4CC4E71EAA8}"/>
              </a:ext>
            </a:extLst>
          </p:cNvPr>
          <p:cNvPicPr>
            <a:picLocks noChangeAspect="1"/>
          </p:cNvPicPr>
          <p:nvPr/>
        </p:nvPicPr>
        <p:blipFill rotWithShape="1">
          <a:blip r:embed="rId3"/>
          <a:srcRect r="89960"/>
          <a:stretch/>
        </p:blipFill>
        <p:spPr>
          <a:xfrm>
            <a:off x="-103120" y="4692019"/>
            <a:ext cx="316648" cy="2083350"/>
          </a:xfrm>
          <a:prstGeom prst="rect">
            <a:avLst/>
          </a:prstGeom>
        </p:spPr>
      </p:pic>
      <p:sp>
        <p:nvSpPr>
          <p:cNvPr id="3" name="Rectangle: Rounded Corners 2">
            <a:extLst>
              <a:ext uri="{FF2B5EF4-FFF2-40B4-BE49-F238E27FC236}">
                <a16:creationId xmlns:a16="http://schemas.microsoft.com/office/drawing/2014/main" id="{915FAAD3-284F-F9F7-2B9E-9454BD3B26EB}"/>
              </a:ext>
            </a:extLst>
          </p:cNvPr>
          <p:cNvSpPr/>
          <p:nvPr/>
        </p:nvSpPr>
        <p:spPr>
          <a:xfrm>
            <a:off x="5628640" y="6050949"/>
            <a:ext cx="6210928" cy="72404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BC022B1A-8112-D3B3-D473-2F10804DB219}"/>
              </a:ext>
            </a:extLst>
          </p:cNvPr>
          <p:cNvSpPr/>
          <p:nvPr/>
        </p:nvSpPr>
        <p:spPr>
          <a:xfrm>
            <a:off x="5716201" y="6159875"/>
            <a:ext cx="1828800" cy="5095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Internal Oversight Office</a:t>
            </a:r>
            <a:endParaRPr kumimoji="0" lang="en-CH"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13199371-3967-ADAC-8E76-E969C3DBBD03}"/>
              </a:ext>
            </a:extLst>
          </p:cNvPr>
          <p:cNvSpPr txBox="1"/>
          <p:nvPr/>
        </p:nvSpPr>
        <p:spPr>
          <a:xfrm>
            <a:off x="7544008" y="6094829"/>
            <a:ext cx="423841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Independent verification</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 operational activities, including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evaluation, monitoring mechanisms […] (FR 13.7)</a:t>
            </a:r>
            <a:endParaRPr kumimoji="0" lang="en-CH"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2" name="Connector: Elbow 31">
            <a:extLst>
              <a:ext uri="{FF2B5EF4-FFF2-40B4-BE49-F238E27FC236}">
                <a16:creationId xmlns:a16="http://schemas.microsoft.com/office/drawing/2014/main" id="{86A53D32-AFE8-D710-DDBD-64D56D69C447}"/>
              </a:ext>
            </a:extLst>
          </p:cNvPr>
          <p:cNvCxnSpPr>
            <a:cxnSpLocks/>
          </p:cNvCxnSpPr>
          <p:nvPr/>
        </p:nvCxnSpPr>
        <p:spPr>
          <a:xfrm rot="16200000" flipV="1">
            <a:off x="4575138" y="4191728"/>
            <a:ext cx="3146032" cy="863906"/>
          </a:xfrm>
          <a:prstGeom prst="bentConnector3">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E6C38686-9EB2-25B0-84CB-FB264D238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7565" y="3620077"/>
            <a:ext cx="818062" cy="856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31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E64946A9-614C-E945-A846-485046E26BAB}"/>
              </a:ext>
            </a:extLst>
          </p:cNvPr>
          <p:cNvSpPr/>
          <p:nvPr/>
        </p:nvSpPr>
        <p:spPr>
          <a:xfrm>
            <a:off x="10128166" y="630813"/>
            <a:ext cx="1691640" cy="615508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Rettangolo 28">
            <a:extLst>
              <a:ext uri="{FF2B5EF4-FFF2-40B4-BE49-F238E27FC236}">
                <a16:creationId xmlns:a16="http://schemas.microsoft.com/office/drawing/2014/main" id="{FB000E5A-09CD-605F-416A-A58CF89395ED}"/>
              </a:ext>
            </a:extLst>
          </p:cNvPr>
          <p:cNvSpPr/>
          <p:nvPr/>
        </p:nvSpPr>
        <p:spPr>
          <a:xfrm>
            <a:off x="2735594" y="4754208"/>
            <a:ext cx="9191035" cy="571228"/>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Rettangolo 24">
            <a:extLst>
              <a:ext uri="{FF2B5EF4-FFF2-40B4-BE49-F238E27FC236}">
                <a16:creationId xmlns:a16="http://schemas.microsoft.com/office/drawing/2014/main" id="{03635836-070B-F777-4299-9FE0E7DE2D03}"/>
              </a:ext>
            </a:extLst>
          </p:cNvPr>
          <p:cNvSpPr/>
          <p:nvPr/>
        </p:nvSpPr>
        <p:spPr>
          <a:xfrm>
            <a:off x="2735594" y="3710085"/>
            <a:ext cx="9191035" cy="614642"/>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olo 3">
            <a:extLst>
              <a:ext uri="{FF2B5EF4-FFF2-40B4-BE49-F238E27FC236}">
                <a16:creationId xmlns:a16="http://schemas.microsoft.com/office/drawing/2014/main" id="{BA1E2DC1-8370-5AF3-18B1-99125C5BDD6F}"/>
              </a:ext>
            </a:extLst>
          </p:cNvPr>
          <p:cNvSpPr>
            <a:spLocks noGrp="1"/>
          </p:cNvSpPr>
          <p:nvPr>
            <p:ph type="title"/>
          </p:nvPr>
        </p:nvSpPr>
        <p:spPr>
          <a:xfrm>
            <a:off x="257907" y="30963"/>
            <a:ext cx="11676185" cy="516509"/>
          </a:xfrm>
        </p:spPr>
        <p:txBody>
          <a:bodyPr>
            <a:noAutofit/>
          </a:bodyPr>
          <a:lstStyle/>
          <a:p>
            <a:pPr algn="ctr"/>
            <a:r>
              <a:rPr lang="en-US" sz="1800" b="1" dirty="0">
                <a:solidFill>
                  <a:schemeClr val="accent1"/>
                </a:solidFill>
                <a:latin typeface="Arial" panose="020B0604020202020204" pitchFamily="34" charset="0"/>
                <a:cs typeface="Arial" panose="020B0604020202020204" pitchFamily="34" charset="0"/>
              </a:rPr>
              <a:t>Alignment of WMO Convention purposes, long-term goals, bodies, major </a:t>
            </a:r>
            <a:r>
              <a:rPr lang="en-US" sz="1800" b="1" dirty="0" err="1">
                <a:solidFill>
                  <a:schemeClr val="accent1"/>
                </a:solidFill>
                <a:latin typeface="Arial" panose="020B0604020202020204" pitchFamily="34" charset="0"/>
                <a:cs typeface="Arial" panose="020B0604020202020204" pitchFamily="34" charset="0"/>
              </a:rPr>
              <a:t>programmes</a:t>
            </a:r>
            <a:r>
              <a:rPr lang="en-US" sz="1800" b="1" dirty="0">
                <a:solidFill>
                  <a:schemeClr val="accent1"/>
                </a:solidFill>
                <a:latin typeface="Arial" panose="020B0604020202020204" pitchFamily="34" charset="0"/>
                <a:cs typeface="Arial" panose="020B0604020202020204" pitchFamily="34" charset="0"/>
              </a:rPr>
              <a:t> </a:t>
            </a:r>
            <a:br>
              <a:rPr lang="en-US" sz="1800" b="1" dirty="0">
                <a:solidFill>
                  <a:schemeClr val="accent1"/>
                </a:solidFill>
                <a:latin typeface="Arial" panose="020B0604020202020204" pitchFamily="34" charset="0"/>
                <a:cs typeface="Arial" panose="020B0604020202020204" pitchFamily="34" charset="0"/>
              </a:rPr>
            </a:br>
            <a:r>
              <a:rPr lang="en-US" sz="1800" b="1" dirty="0">
                <a:solidFill>
                  <a:schemeClr val="accent1"/>
                </a:solidFill>
                <a:latin typeface="Arial" panose="020B0604020202020204" pitchFamily="34" charset="0"/>
                <a:cs typeface="Arial" panose="020B0604020202020204" pitchFamily="34" charset="0"/>
              </a:rPr>
              <a:t>and Secretariat structures</a:t>
            </a:r>
          </a:p>
        </p:txBody>
      </p:sp>
      <p:sp>
        <p:nvSpPr>
          <p:cNvPr id="5" name="Rettangolo 4">
            <a:extLst>
              <a:ext uri="{FF2B5EF4-FFF2-40B4-BE49-F238E27FC236}">
                <a16:creationId xmlns:a16="http://schemas.microsoft.com/office/drawing/2014/main" id="{67572E6F-E75A-BCE0-7DD4-770F7309E099}"/>
              </a:ext>
            </a:extLst>
          </p:cNvPr>
          <p:cNvSpPr/>
          <p:nvPr/>
        </p:nvSpPr>
        <p:spPr>
          <a:xfrm>
            <a:off x="1539838" y="630813"/>
            <a:ext cx="2582594" cy="615508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ttangolo 5">
            <a:extLst>
              <a:ext uri="{FF2B5EF4-FFF2-40B4-BE49-F238E27FC236}">
                <a16:creationId xmlns:a16="http://schemas.microsoft.com/office/drawing/2014/main" id="{18CFF685-7CCC-239B-0A45-68AC97F5CC95}"/>
              </a:ext>
            </a:extLst>
          </p:cNvPr>
          <p:cNvSpPr/>
          <p:nvPr/>
        </p:nvSpPr>
        <p:spPr>
          <a:xfrm>
            <a:off x="4593981" y="630813"/>
            <a:ext cx="2418484" cy="615508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ttangolo 6">
            <a:extLst>
              <a:ext uri="{FF2B5EF4-FFF2-40B4-BE49-F238E27FC236}">
                <a16:creationId xmlns:a16="http://schemas.microsoft.com/office/drawing/2014/main" id="{0F50C8A0-7B8A-8C3A-266D-16E968AE778B}"/>
              </a:ext>
            </a:extLst>
          </p:cNvPr>
          <p:cNvSpPr/>
          <p:nvPr/>
        </p:nvSpPr>
        <p:spPr>
          <a:xfrm>
            <a:off x="7793515" y="630813"/>
            <a:ext cx="1691640" cy="615508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CasellaDiTesto 8">
            <a:extLst>
              <a:ext uri="{FF2B5EF4-FFF2-40B4-BE49-F238E27FC236}">
                <a16:creationId xmlns:a16="http://schemas.microsoft.com/office/drawing/2014/main" id="{3E6DB30A-D140-A0D9-CC07-4DF2F9EDADB1}"/>
              </a:ext>
            </a:extLst>
          </p:cNvPr>
          <p:cNvSpPr txBox="1"/>
          <p:nvPr/>
        </p:nvSpPr>
        <p:spPr>
          <a:xfrm>
            <a:off x="2192600" y="1828803"/>
            <a:ext cx="12520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LTG 1</a:t>
            </a:r>
          </a:p>
        </p:txBody>
      </p:sp>
      <p:sp>
        <p:nvSpPr>
          <p:cNvPr id="10" name="CasellaDiTesto 9">
            <a:extLst>
              <a:ext uri="{FF2B5EF4-FFF2-40B4-BE49-F238E27FC236}">
                <a16:creationId xmlns:a16="http://schemas.microsoft.com/office/drawing/2014/main" id="{379C9DF9-6B18-A31D-BF17-EA37DB93A197}"/>
              </a:ext>
            </a:extLst>
          </p:cNvPr>
          <p:cNvSpPr txBox="1"/>
          <p:nvPr/>
        </p:nvSpPr>
        <p:spPr>
          <a:xfrm>
            <a:off x="5169158" y="1828803"/>
            <a:ext cx="12520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LTG 2</a:t>
            </a:r>
          </a:p>
        </p:txBody>
      </p:sp>
      <p:sp>
        <p:nvSpPr>
          <p:cNvPr id="11" name="CasellaDiTesto 10">
            <a:extLst>
              <a:ext uri="{FF2B5EF4-FFF2-40B4-BE49-F238E27FC236}">
                <a16:creationId xmlns:a16="http://schemas.microsoft.com/office/drawing/2014/main" id="{C2C9EDBC-11EC-7D90-D104-6B15364D8494}"/>
              </a:ext>
            </a:extLst>
          </p:cNvPr>
          <p:cNvSpPr txBox="1"/>
          <p:nvPr/>
        </p:nvSpPr>
        <p:spPr>
          <a:xfrm>
            <a:off x="7987825" y="1828803"/>
            <a:ext cx="12520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LTG 3</a:t>
            </a:r>
          </a:p>
        </p:txBody>
      </p:sp>
      <p:sp>
        <p:nvSpPr>
          <p:cNvPr id="12" name="CasellaDiTesto 11">
            <a:extLst>
              <a:ext uri="{FF2B5EF4-FFF2-40B4-BE49-F238E27FC236}">
                <a16:creationId xmlns:a16="http://schemas.microsoft.com/office/drawing/2014/main" id="{6AE76A7C-3997-51C3-3650-12202C642343}"/>
              </a:ext>
            </a:extLst>
          </p:cNvPr>
          <p:cNvSpPr txBox="1"/>
          <p:nvPr/>
        </p:nvSpPr>
        <p:spPr>
          <a:xfrm>
            <a:off x="10347974" y="1828803"/>
            <a:ext cx="12520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LTG 4</a:t>
            </a:r>
          </a:p>
        </p:txBody>
      </p:sp>
      <p:sp>
        <p:nvSpPr>
          <p:cNvPr id="13" name="Rettangolo 12">
            <a:extLst>
              <a:ext uri="{FF2B5EF4-FFF2-40B4-BE49-F238E27FC236}">
                <a16:creationId xmlns:a16="http://schemas.microsoft.com/office/drawing/2014/main" id="{7D6B1703-17C1-585A-0521-36D6A7CD06CD}"/>
              </a:ext>
            </a:extLst>
          </p:cNvPr>
          <p:cNvSpPr/>
          <p:nvPr/>
        </p:nvSpPr>
        <p:spPr>
          <a:xfrm>
            <a:off x="1448985" y="2423218"/>
            <a:ext cx="2747291" cy="7807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SERCOM</a:t>
            </a:r>
          </a:p>
        </p:txBody>
      </p:sp>
      <p:sp>
        <p:nvSpPr>
          <p:cNvPr id="14" name="Rettangolo 13">
            <a:extLst>
              <a:ext uri="{FF2B5EF4-FFF2-40B4-BE49-F238E27FC236}">
                <a16:creationId xmlns:a16="http://schemas.microsoft.com/office/drawing/2014/main" id="{A8BB9B50-EF6A-C5F8-C32F-BA79B8167016}"/>
              </a:ext>
            </a:extLst>
          </p:cNvPr>
          <p:cNvSpPr/>
          <p:nvPr/>
        </p:nvSpPr>
        <p:spPr>
          <a:xfrm>
            <a:off x="4502428" y="2385702"/>
            <a:ext cx="2610417" cy="7807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INFCOM</a:t>
            </a:r>
          </a:p>
        </p:txBody>
      </p:sp>
      <p:sp>
        <p:nvSpPr>
          <p:cNvPr id="15" name="Rettangolo 14">
            <a:extLst>
              <a:ext uri="{FF2B5EF4-FFF2-40B4-BE49-F238E27FC236}">
                <a16:creationId xmlns:a16="http://schemas.microsoft.com/office/drawing/2014/main" id="{182ED41C-E4FF-25D4-4199-C1AA7F87576F}"/>
              </a:ext>
            </a:extLst>
          </p:cNvPr>
          <p:cNvSpPr/>
          <p:nvPr/>
        </p:nvSpPr>
        <p:spPr>
          <a:xfrm>
            <a:off x="7683608" y="2385702"/>
            <a:ext cx="1892399" cy="7807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RB</a:t>
            </a:r>
          </a:p>
        </p:txBody>
      </p:sp>
      <p:sp>
        <p:nvSpPr>
          <p:cNvPr id="16" name="Rettangolo 15">
            <a:extLst>
              <a:ext uri="{FF2B5EF4-FFF2-40B4-BE49-F238E27FC236}">
                <a16:creationId xmlns:a16="http://schemas.microsoft.com/office/drawing/2014/main" id="{C95A9FEC-DD6D-B740-9A69-717D01FB23D8}"/>
              </a:ext>
            </a:extLst>
          </p:cNvPr>
          <p:cNvSpPr/>
          <p:nvPr/>
        </p:nvSpPr>
        <p:spPr>
          <a:xfrm>
            <a:off x="10034230" y="2348186"/>
            <a:ext cx="1892399" cy="3692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RAs</a:t>
            </a:r>
          </a:p>
        </p:txBody>
      </p:sp>
      <p:sp>
        <p:nvSpPr>
          <p:cNvPr id="17" name="Rettangolo 16">
            <a:extLst>
              <a:ext uri="{FF2B5EF4-FFF2-40B4-BE49-F238E27FC236}">
                <a16:creationId xmlns:a16="http://schemas.microsoft.com/office/drawing/2014/main" id="{4BEFD197-2626-6393-F4AB-CC7E61D03F7B}"/>
              </a:ext>
            </a:extLst>
          </p:cNvPr>
          <p:cNvSpPr/>
          <p:nvPr/>
        </p:nvSpPr>
        <p:spPr>
          <a:xfrm>
            <a:off x="1448983" y="3370478"/>
            <a:ext cx="2739259" cy="221974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Weather, Climate, Hydrological, Marine and Related Environmental Services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Rettangolo 17">
            <a:extLst>
              <a:ext uri="{FF2B5EF4-FFF2-40B4-BE49-F238E27FC236}">
                <a16:creationId xmlns:a16="http://schemas.microsoft.com/office/drawing/2014/main" id="{9A5F72CB-65DF-2375-A31B-A5ED3B1FB0B8}"/>
              </a:ext>
            </a:extLst>
          </p:cNvPr>
          <p:cNvSpPr/>
          <p:nvPr/>
        </p:nvSpPr>
        <p:spPr>
          <a:xfrm>
            <a:off x="4502428" y="3370476"/>
            <a:ext cx="2610416" cy="2219746"/>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Expanded World Weather </a:t>
            </a:r>
            <a:b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Watch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ttangolo 18">
            <a:extLst>
              <a:ext uri="{FF2B5EF4-FFF2-40B4-BE49-F238E27FC236}">
                <a16:creationId xmlns:a16="http://schemas.microsoft.com/office/drawing/2014/main" id="{B8E180C9-CF65-FA86-8CF1-CFB182437151}"/>
              </a:ext>
            </a:extLst>
          </p:cNvPr>
          <p:cNvSpPr/>
          <p:nvPr/>
        </p:nvSpPr>
        <p:spPr>
          <a:xfrm>
            <a:off x="7708818" y="3370475"/>
            <a:ext cx="1892399" cy="221974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CasellaDiTesto 19">
            <a:extLst>
              <a:ext uri="{FF2B5EF4-FFF2-40B4-BE49-F238E27FC236}">
                <a16:creationId xmlns:a16="http://schemas.microsoft.com/office/drawing/2014/main" id="{D82540D9-0B9C-0160-88F3-6EC2B9389F05}"/>
              </a:ext>
            </a:extLst>
          </p:cNvPr>
          <p:cNvSpPr txBox="1"/>
          <p:nvPr/>
        </p:nvSpPr>
        <p:spPr>
          <a:xfrm>
            <a:off x="7796153" y="3483019"/>
            <a:ext cx="17171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Atmosphere Watch</a:t>
            </a:r>
          </a:p>
        </p:txBody>
      </p:sp>
      <p:sp>
        <p:nvSpPr>
          <p:cNvPr id="27" name="CasellaDiTesto 26">
            <a:extLst>
              <a:ext uri="{FF2B5EF4-FFF2-40B4-BE49-F238E27FC236}">
                <a16:creationId xmlns:a16="http://schemas.microsoft.com/office/drawing/2014/main" id="{7376218E-A507-38DE-C30F-09D578E8A9CE}"/>
              </a:ext>
            </a:extLst>
          </p:cNvPr>
          <p:cNvSpPr txBox="1"/>
          <p:nvPr/>
        </p:nvSpPr>
        <p:spPr>
          <a:xfrm>
            <a:off x="9911289" y="3878191"/>
            <a:ext cx="20872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Regional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ttangolo 27">
            <a:extLst>
              <a:ext uri="{FF2B5EF4-FFF2-40B4-BE49-F238E27FC236}">
                <a16:creationId xmlns:a16="http://schemas.microsoft.com/office/drawing/2014/main" id="{1274F076-D0BC-5DB4-36B1-8836CB1CDA4F}"/>
              </a:ext>
            </a:extLst>
          </p:cNvPr>
          <p:cNvSpPr/>
          <p:nvPr/>
        </p:nvSpPr>
        <p:spPr>
          <a:xfrm>
            <a:off x="10018260" y="2811220"/>
            <a:ext cx="1892399" cy="3692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EC/CDP</a:t>
            </a:r>
          </a:p>
        </p:txBody>
      </p:sp>
      <p:sp>
        <p:nvSpPr>
          <p:cNvPr id="30" name="CasellaDiTesto 29">
            <a:extLst>
              <a:ext uri="{FF2B5EF4-FFF2-40B4-BE49-F238E27FC236}">
                <a16:creationId xmlns:a16="http://schemas.microsoft.com/office/drawing/2014/main" id="{25E7ACC0-F59C-A735-BE17-344141CF5DAD}"/>
              </a:ext>
            </a:extLst>
          </p:cNvPr>
          <p:cNvSpPr txBox="1"/>
          <p:nvPr/>
        </p:nvSpPr>
        <p:spPr>
          <a:xfrm>
            <a:off x="10034230" y="4830783"/>
            <a:ext cx="18310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Capacity Development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Rettangolo 30">
            <a:extLst>
              <a:ext uri="{FF2B5EF4-FFF2-40B4-BE49-F238E27FC236}">
                <a16:creationId xmlns:a16="http://schemas.microsoft.com/office/drawing/2014/main" id="{B08B43A7-8421-D16D-73A4-8219B6E63C62}"/>
              </a:ext>
            </a:extLst>
          </p:cNvPr>
          <p:cNvSpPr/>
          <p:nvPr/>
        </p:nvSpPr>
        <p:spPr>
          <a:xfrm>
            <a:off x="1448983" y="5822250"/>
            <a:ext cx="2739259" cy="807838"/>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Services </a:t>
            </a:r>
            <a:b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p:txBody>
      </p:sp>
      <p:sp>
        <p:nvSpPr>
          <p:cNvPr id="33" name="Rettangolo 32">
            <a:extLst>
              <a:ext uri="{FF2B5EF4-FFF2-40B4-BE49-F238E27FC236}">
                <a16:creationId xmlns:a16="http://schemas.microsoft.com/office/drawing/2014/main" id="{171E8FC2-8D79-DDA5-5296-7D21621C2C10}"/>
              </a:ext>
            </a:extLst>
          </p:cNvPr>
          <p:cNvSpPr/>
          <p:nvPr/>
        </p:nvSpPr>
        <p:spPr>
          <a:xfrm>
            <a:off x="4502428" y="5822249"/>
            <a:ext cx="2610416" cy="80783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Infrastructure </a:t>
            </a:r>
            <a:b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p:txBody>
      </p:sp>
      <p:sp>
        <p:nvSpPr>
          <p:cNvPr id="34" name="Rettangolo 33">
            <a:extLst>
              <a:ext uri="{FF2B5EF4-FFF2-40B4-BE49-F238E27FC236}">
                <a16:creationId xmlns:a16="http://schemas.microsoft.com/office/drawing/2014/main" id="{0AABC464-0640-7D3B-1D3B-CFAE4E676B17}"/>
              </a:ext>
            </a:extLst>
          </p:cNvPr>
          <p:cNvSpPr/>
          <p:nvPr/>
        </p:nvSpPr>
        <p:spPr>
          <a:xfrm>
            <a:off x="7662214" y="5798806"/>
            <a:ext cx="1892399" cy="80783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Science and Innovation Department</a:t>
            </a:r>
          </a:p>
        </p:txBody>
      </p:sp>
      <p:sp>
        <p:nvSpPr>
          <p:cNvPr id="35" name="Rettangolo 34">
            <a:extLst>
              <a:ext uri="{FF2B5EF4-FFF2-40B4-BE49-F238E27FC236}">
                <a16:creationId xmlns:a16="http://schemas.microsoft.com/office/drawing/2014/main" id="{D81779C5-0304-2F17-B76E-8778554D7009}"/>
              </a:ext>
            </a:extLst>
          </p:cNvPr>
          <p:cNvSpPr/>
          <p:nvPr/>
        </p:nvSpPr>
        <p:spPr>
          <a:xfrm>
            <a:off x="10012837" y="5798805"/>
            <a:ext cx="1892399" cy="80783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Member Services Department</a:t>
            </a:r>
          </a:p>
        </p:txBody>
      </p:sp>
      <p:sp>
        <p:nvSpPr>
          <p:cNvPr id="40" name="CasellaDiTesto 39">
            <a:extLst>
              <a:ext uri="{FF2B5EF4-FFF2-40B4-BE49-F238E27FC236}">
                <a16:creationId xmlns:a16="http://schemas.microsoft.com/office/drawing/2014/main" id="{6B01E255-4BD3-8CB0-D1B1-58CC7CAC9B17}"/>
              </a:ext>
            </a:extLst>
          </p:cNvPr>
          <p:cNvSpPr txBox="1"/>
          <p:nvPr/>
        </p:nvSpPr>
        <p:spPr>
          <a:xfrm>
            <a:off x="5379741" y="719517"/>
            <a:ext cx="163272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2 (a) Observation networks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2 (b) Exchange of information</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2 (c) Standardization</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CasellaDiTesto 40">
            <a:extLst>
              <a:ext uri="{FF2B5EF4-FFF2-40B4-BE49-F238E27FC236}">
                <a16:creationId xmlns:a16="http://schemas.microsoft.com/office/drawing/2014/main" id="{A2A2864F-C997-1A70-CBF2-9B582AAF4A31}"/>
              </a:ext>
            </a:extLst>
          </p:cNvPr>
          <p:cNvSpPr txBox="1"/>
          <p:nvPr/>
        </p:nvSpPr>
        <p:spPr>
          <a:xfrm>
            <a:off x="1587277" y="873746"/>
            <a:ext cx="152169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2 (d) Applications </a:t>
            </a:r>
            <a:b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b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of meteorology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CasellaDiTesto 41">
            <a:extLst>
              <a:ext uri="{FF2B5EF4-FFF2-40B4-BE49-F238E27FC236}">
                <a16:creationId xmlns:a16="http://schemas.microsoft.com/office/drawing/2014/main" id="{C231C019-84D6-828F-2094-DF835B355DCC}"/>
              </a:ext>
            </a:extLst>
          </p:cNvPr>
          <p:cNvSpPr txBox="1"/>
          <p:nvPr/>
        </p:nvSpPr>
        <p:spPr>
          <a:xfrm>
            <a:off x="3800398" y="870272"/>
            <a:ext cx="152169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2 (e) Operational hydrology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CasellaDiTesto 42">
            <a:extLst>
              <a:ext uri="{FF2B5EF4-FFF2-40B4-BE49-F238E27FC236}">
                <a16:creationId xmlns:a16="http://schemas.microsoft.com/office/drawing/2014/main" id="{6FD0B24D-6E9E-F957-F277-047F8D31928F}"/>
              </a:ext>
            </a:extLst>
          </p:cNvPr>
          <p:cNvSpPr txBox="1"/>
          <p:nvPr/>
        </p:nvSpPr>
        <p:spPr>
          <a:xfrm>
            <a:off x="7893874" y="841581"/>
            <a:ext cx="152169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2 (f) Research</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CasellaDiTesto 43">
            <a:extLst>
              <a:ext uri="{FF2B5EF4-FFF2-40B4-BE49-F238E27FC236}">
                <a16:creationId xmlns:a16="http://schemas.microsoft.com/office/drawing/2014/main" id="{2184D7DA-DBC5-9B67-0DAD-D89E1DBC415B}"/>
              </a:ext>
            </a:extLst>
          </p:cNvPr>
          <p:cNvSpPr txBox="1"/>
          <p:nvPr/>
        </p:nvSpPr>
        <p:spPr>
          <a:xfrm>
            <a:off x="10258565" y="670496"/>
            <a:ext cx="1521696"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2 (f) Training</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15 (d) Technical information, counsel and assistance</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18 Regional associations </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CasellaDiTesto 44">
            <a:extLst>
              <a:ext uri="{FF2B5EF4-FFF2-40B4-BE49-F238E27FC236}">
                <a16:creationId xmlns:a16="http://schemas.microsoft.com/office/drawing/2014/main" id="{80032405-1F37-B041-9E6A-55A89C7920FC}"/>
              </a:ext>
            </a:extLst>
          </p:cNvPr>
          <p:cNvSpPr txBox="1"/>
          <p:nvPr/>
        </p:nvSpPr>
        <p:spPr>
          <a:xfrm>
            <a:off x="130088" y="836919"/>
            <a:ext cx="12520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Purpose</a:t>
            </a:r>
          </a:p>
        </p:txBody>
      </p:sp>
      <p:sp>
        <p:nvSpPr>
          <p:cNvPr id="46" name="CasellaDiTesto 45">
            <a:extLst>
              <a:ext uri="{FF2B5EF4-FFF2-40B4-BE49-F238E27FC236}">
                <a16:creationId xmlns:a16="http://schemas.microsoft.com/office/drawing/2014/main" id="{A5F2C5B8-F869-264A-1290-2345FACE57C5}"/>
              </a:ext>
            </a:extLst>
          </p:cNvPr>
          <p:cNvSpPr txBox="1"/>
          <p:nvPr/>
        </p:nvSpPr>
        <p:spPr>
          <a:xfrm>
            <a:off x="139485" y="1792517"/>
            <a:ext cx="12520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Long-term goal</a:t>
            </a:r>
          </a:p>
        </p:txBody>
      </p:sp>
      <p:sp>
        <p:nvSpPr>
          <p:cNvPr id="47" name="CasellaDiTesto 46">
            <a:extLst>
              <a:ext uri="{FF2B5EF4-FFF2-40B4-BE49-F238E27FC236}">
                <a16:creationId xmlns:a16="http://schemas.microsoft.com/office/drawing/2014/main" id="{00F45A08-E967-1206-D44A-67EAF390A650}"/>
              </a:ext>
            </a:extLst>
          </p:cNvPr>
          <p:cNvSpPr txBox="1"/>
          <p:nvPr/>
        </p:nvSpPr>
        <p:spPr>
          <a:xfrm>
            <a:off x="75113" y="2657252"/>
            <a:ext cx="12520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Body</a:t>
            </a:r>
          </a:p>
        </p:txBody>
      </p:sp>
      <p:sp>
        <p:nvSpPr>
          <p:cNvPr id="48" name="CasellaDiTesto 47">
            <a:extLst>
              <a:ext uri="{FF2B5EF4-FFF2-40B4-BE49-F238E27FC236}">
                <a16:creationId xmlns:a16="http://schemas.microsoft.com/office/drawing/2014/main" id="{32BD014D-DE79-479A-0E1D-19F1F446F604}"/>
              </a:ext>
            </a:extLst>
          </p:cNvPr>
          <p:cNvSpPr txBox="1"/>
          <p:nvPr/>
        </p:nvSpPr>
        <p:spPr>
          <a:xfrm>
            <a:off x="96729" y="4049821"/>
            <a:ext cx="13326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Major </a:t>
            </a:r>
            <a:r>
              <a:rPr kumimoji="0" lang="en-US" sz="16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endPar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CasellaDiTesto 48">
            <a:extLst>
              <a:ext uri="{FF2B5EF4-FFF2-40B4-BE49-F238E27FC236}">
                <a16:creationId xmlns:a16="http://schemas.microsoft.com/office/drawing/2014/main" id="{F874354B-79C8-37B5-46B9-E9B427194876}"/>
              </a:ext>
            </a:extLst>
          </p:cNvPr>
          <p:cNvSpPr txBox="1"/>
          <p:nvPr/>
        </p:nvSpPr>
        <p:spPr>
          <a:xfrm>
            <a:off x="171609" y="5903002"/>
            <a:ext cx="12520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Secretariat structure</a:t>
            </a:r>
          </a:p>
        </p:txBody>
      </p:sp>
      <p:sp>
        <p:nvSpPr>
          <p:cNvPr id="2" name="CasellaDiTesto 19">
            <a:extLst>
              <a:ext uri="{FF2B5EF4-FFF2-40B4-BE49-F238E27FC236}">
                <a16:creationId xmlns:a16="http://schemas.microsoft.com/office/drawing/2014/main" id="{44268AFB-6B28-B2E6-315A-EF97C484361B}"/>
              </a:ext>
            </a:extLst>
          </p:cNvPr>
          <p:cNvSpPr txBox="1"/>
          <p:nvPr/>
        </p:nvSpPr>
        <p:spPr>
          <a:xfrm>
            <a:off x="7780766" y="4107877"/>
            <a:ext cx="171713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World Weather Research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asellaDiTesto 19">
            <a:extLst>
              <a:ext uri="{FF2B5EF4-FFF2-40B4-BE49-F238E27FC236}">
                <a16:creationId xmlns:a16="http://schemas.microsoft.com/office/drawing/2014/main" id="{9CBB4074-D04E-7B31-18DF-8B68F3490427}"/>
              </a:ext>
            </a:extLst>
          </p:cNvPr>
          <p:cNvSpPr txBox="1"/>
          <p:nvPr/>
        </p:nvSpPr>
        <p:spPr>
          <a:xfrm>
            <a:off x="7821429" y="4876409"/>
            <a:ext cx="171713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World Climate Research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5248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1033597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Expanded WWW </a:t>
            </a:r>
            <a:r>
              <a:rPr kumimoji="0" lang="en-US" sz="4400" b="1" i="0" u="none" strike="noStrike" kern="1000" cap="none" spc="0" normalizeH="0" baseline="0" noProof="0" dirty="0" err="1">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programme</a:t>
            </a:r>
            <a:endParaRPr kumimoji="0" lang="en-US" sz="4400" b="1" i="0"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4" name="Rectangle 3">
            <a:extLst>
              <a:ext uri="{FF2B5EF4-FFF2-40B4-BE49-F238E27FC236}">
                <a16:creationId xmlns:a16="http://schemas.microsoft.com/office/drawing/2014/main" id="{755A437E-A1B5-13B4-5C70-17E0739408CA}"/>
              </a:ext>
            </a:extLst>
          </p:cNvPr>
          <p:cNvSpPr/>
          <p:nvPr/>
        </p:nvSpPr>
        <p:spPr>
          <a:xfrm>
            <a:off x="279400" y="5803900"/>
            <a:ext cx="1841500" cy="9716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Content Placeholder 3">
            <a:extLst>
              <a:ext uri="{FF2B5EF4-FFF2-40B4-BE49-F238E27FC236}">
                <a16:creationId xmlns:a16="http://schemas.microsoft.com/office/drawing/2014/main" id="{8E87DD21-56B5-0B97-0397-8B76A9BAA973}"/>
              </a:ext>
            </a:extLst>
          </p:cNvPr>
          <p:cNvSpPr txBox="1">
            <a:spLocks/>
          </p:cNvSpPr>
          <p:nvPr/>
        </p:nvSpPr>
        <p:spPr>
          <a:xfrm>
            <a:off x="578498" y="1605279"/>
            <a:ext cx="11234057" cy="51702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Purpose:</a:t>
            </a:r>
          </a:p>
          <a:p>
            <a:pPr marL="228600" marR="0" lvl="0" indent="-228600" algn="l" defTabSz="914400" rtl="0" eaLnBrk="1" fontAlgn="auto" latinLnBrk="0" hangingPunct="1">
              <a:lnSpc>
                <a:spcPts val="22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Building on the heritage of the World Weather Watch founded in 1963</a:t>
            </a:r>
          </a:p>
          <a:p>
            <a:pPr marL="228600" marR="0" lvl="0" indent="-228600" algn="l" defTabSz="914400" rtl="0" eaLnBrk="1" fontAlgn="auto" latinLnBrk="0" hangingPunct="1">
              <a:lnSpc>
                <a:spcPts val="22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Responding to the preamble of the WMO convention and its Article 2 (a), (b), (c) and (e); </a:t>
            </a:r>
          </a:p>
          <a:p>
            <a:pPr marL="0" marR="0" lvl="0" indent="0" algn="l" defTabSz="914400" rtl="0" eaLnBrk="1" fontAlgn="auto" latinLnBrk="0" hangingPunct="1">
              <a:lnSpc>
                <a:spcPts val="2200"/>
              </a:lnSpc>
              <a:spcBef>
                <a:spcPts val="1000"/>
              </a:spcBef>
              <a:spcAft>
                <a:spcPts val="0"/>
              </a:spcAft>
              <a:buClrTx/>
              <a:buSzTx/>
              <a:buNone/>
              <a:tabLst/>
              <a:defRPr/>
            </a:pPr>
            <a:r>
              <a:rPr lang="en-US" sz="2400" dirty="0">
                <a:solidFill>
                  <a:prstClr val="black"/>
                </a:solidFill>
                <a:latin typeface="Arial" panose="020B0604020202020204" pitchFamily="34" charset="0"/>
                <a:cs typeface="Arial" panose="020B0604020202020204" pitchFamily="34" charset="0"/>
              </a:rPr>
              <a:t>The objective of the expanded WWW </a:t>
            </a:r>
            <a:r>
              <a:rPr lang="en-US" sz="2400" dirty="0" err="1">
                <a:solidFill>
                  <a:prstClr val="black"/>
                </a:solidFill>
                <a:latin typeface="Arial" panose="020B0604020202020204" pitchFamily="34" charset="0"/>
                <a:cs typeface="Arial" panose="020B0604020202020204" pitchFamily="34" charset="0"/>
              </a:rPr>
              <a:t>programme</a:t>
            </a:r>
            <a:r>
              <a:rPr lang="en-US" sz="2400" dirty="0">
                <a:solidFill>
                  <a:prstClr val="black"/>
                </a:solidFill>
                <a:latin typeface="Arial" panose="020B0604020202020204" pitchFamily="34" charset="0"/>
                <a:cs typeface="Arial" panose="020B0604020202020204" pitchFamily="34" charset="0"/>
              </a:rPr>
              <a:t> is:</a:t>
            </a:r>
          </a:p>
          <a:p>
            <a:pPr marL="228600" marR="0" lvl="0" indent="-228600" algn="l" defTabSz="914400" rtl="0" eaLnBrk="1" fontAlgn="auto" latinLnBrk="0" hangingPunct="1">
              <a:lnSpc>
                <a:spcPts val="22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D</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evelopment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implementation of globally coordinated component systems: the WMO Integrated Global Observing System (WIGOS), the WMO Information System (WIS) and the WMO Integrated Processing and Prediction System (WIPPS), for:</a:t>
            </a:r>
          </a:p>
          <a:p>
            <a:pPr lvl="1">
              <a:lnSpc>
                <a:spcPts val="2200"/>
              </a:lnSpc>
              <a:spcBef>
                <a:spcPts val="1000"/>
              </a:spcBef>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Acquiring, processing, transmitting and disseminating Earth system observations, and related standards;</a:t>
            </a:r>
          </a:p>
          <a:p>
            <a:pPr lvl="1">
              <a:lnSpc>
                <a:spcPts val="2200"/>
              </a:lnSpc>
              <a:spcBef>
                <a:spcPts val="1000"/>
              </a:spcBef>
            </a:pPr>
            <a:r>
              <a:rPr lang="en-US" sz="2000" dirty="0">
                <a:solidFill>
                  <a:prstClr val="black"/>
                </a:solidFill>
                <a:latin typeface="Arial" panose="020B0604020202020204" pitchFamily="34" charset="0"/>
                <a:cs typeface="Arial" panose="020B0604020202020204" pitchFamily="34" charset="0"/>
              </a:rPr>
              <a:t>Th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development and implementation of sound data and information management practices for all WMO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their associated application and services areas;</a:t>
            </a:r>
          </a:p>
          <a:p>
            <a:pPr lvl="1">
              <a:lnSpc>
                <a:spcPts val="2200"/>
              </a:lnSpc>
              <a:spcBef>
                <a:spcPts val="1000"/>
              </a:spcBef>
            </a:pPr>
            <a:r>
              <a:rPr lang="en-US" sz="2000" dirty="0">
                <a:solidFill>
                  <a:prstClr val="black"/>
                </a:solidFill>
                <a:latin typeface="Arial" panose="020B0604020202020204" pitchFamily="34" charset="0"/>
                <a:cs typeface="Arial" panose="020B0604020202020204" pitchFamily="34" charset="0"/>
              </a:rPr>
              <a:t>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 coordination of the production and use of standardized analysis and model forecast fields.</a:t>
            </a:r>
          </a:p>
        </p:txBody>
      </p:sp>
    </p:spTree>
    <p:extLst>
      <p:ext uri="{BB962C8B-B14F-4D97-AF65-F5344CB8AC3E}">
        <p14:creationId xmlns:p14="http://schemas.microsoft.com/office/powerpoint/2010/main" val="1731110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FD96979E1E4B409960509F1B29C56C" ma:contentTypeVersion="" ma:contentTypeDescription="Create a new document." ma:contentTypeScope="" ma:versionID="9fa763f22644f3852908b11bd41faa78">
  <xsd:schema xmlns:xsd="http://www.w3.org/2001/XMLSchema" xmlns:xs="http://www.w3.org/2001/XMLSchema" xmlns:p="http://schemas.microsoft.com/office/2006/metadata/properties" xmlns:ns2="f14d876b-62cc-43bb-abc1-9d013efad75e" targetNamespace="http://schemas.microsoft.com/office/2006/metadata/properties" ma:root="true" ma:fieldsID="38de8a32582e476379615190af83d8c3" ns2:_="">
    <xsd:import namespace="f14d876b-62cc-43bb-abc1-9d013efad75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d876b-62cc-43bb-abc1-9d013efad7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14d876b-62cc-43bb-abc1-9d013efad75e">
      <UserInfo>
        <DisplayName>Albert Fischer</DisplayName>
        <AccountId>241945</AccountId>
        <AccountType/>
      </UserInfo>
      <UserInfo>
        <DisplayName>Krunoslav PREMEC</DisplayName>
        <AccountId>55652</AccountId>
        <AccountType/>
      </UserInfo>
    </SharedWithUsers>
  </documentManagement>
</p:properties>
</file>

<file path=customXml/itemProps1.xml><?xml version="1.0" encoding="utf-8"?>
<ds:datastoreItem xmlns:ds="http://schemas.openxmlformats.org/officeDocument/2006/customXml" ds:itemID="{5E565FD8-2DDA-4874-A528-7291DA8AE30B}">
  <ds:schemaRefs>
    <ds:schemaRef ds:uri="http://schemas.microsoft.com/sharepoint/v3/contenttype/forms"/>
  </ds:schemaRefs>
</ds:datastoreItem>
</file>

<file path=customXml/itemProps2.xml><?xml version="1.0" encoding="utf-8"?>
<ds:datastoreItem xmlns:ds="http://schemas.openxmlformats.org/officeDocument/2006/customXml" ds:itemID="{2CA8E0D5-6F52-4F12-AD9A-D3827FDD0514}"/>
</file>

<file path=customXml/itemProps3.xml><?xml version="1.0" encoding="utf-8"?>
<ds:datastoreItem xmlns:ds="http://schemas.openxmlformats.org/officeDocument/2006/customXml" ds:itemID="{64BA3B44-D623-4C2A-AA23-C7D80C044A73}">
  <ds:schemaRefs>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 ds:uri="3c76eea2-c21a-46e1-8f98-cfc2ba460d51"/>
    <ds:schemaRef ds:uri="http://schemas.microsoft.com/office/2006/documentManagement/types"/>
    <ds:schemaRef ds:uri="http://schemas.microsoft.com/office/infopath/2007/PartnerControls"/>
    <ds:schemaRef ds:uri="96d886eb-95f6-47f3-bdfb-70dab5061c60"/>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11819</TotalTime>
  <Words>3026</Words>
  <Application>Microsoft Office PowerPoint</Application>
  <PresentationFormat>Widescreen</PresentationFormat>
  <Paragraphs>276</Paragraphs>
  <Slides>28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Verdana</vt:lpstr>
      <vt:lpstr>Office Theme</vt:lpstr>
      <vt:lpstr>1_Office Theme</vt:lpstr>
      <vt:lpstr>PowerPoint Presentation</vt:lpstr>
      <vt:lpstr>PowerPoint Presentation</vt:lpstr>
      <vt:lpstr>1. Consideration of the WMO Programmes relevant to the Commission </vt:lpstr>
      <vt:lpstr>PowerPoint Presentation</vt:lpstr>
      <vt:lpstr>PowerPoint Presentation</vt:lpstr>
      <vt:lpstr>PowerPoint Presentation</vt:lpstr>
      <vt:lpstr>PowerPoint Presentation</vt:lpstr>
      <vt:lpstr>Alignment of WMO Convention purposes, long-term goals, bodies, major programmes  and Secretariat structures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Work programme of the Commission for the next inter-sessional period</vt:lpstr>
      <vt:lpstr>PowerPoint Presentation</vt:lpstr>
      <vt:lpstr>PowerPoint Presentation</vt:lpstr>
      <vt:lpstr>3. Subsidiary bodies of the Commission for the next inter-sessional period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Questions welcome!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Klara Josipovic</dc:creator>
  <cp:lastModifiedBy>Jitsuko Hasegawa</cp:lastModifiedBy>
  <cp:revision>22</cp:revision>
  <cp:lastPrinted>2024-03-26T09:23:26Z</cp:lastPrinted>
  <dcterms:created xsi:type="dcterms:W3CDTF">2024-01-11T14:19:20Z</dcterms:created>
  <dcterms:modified xsi:type="dcterms:W3CDTF">2024-03-26T11:48:12Z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0x0101002BFD96979E1E4B409960509F1B29C56C</vt:lpwstr>
  </property>
  <property fmtid="{D5CDD505-2E9C-101B-9397-08002B2CF9AE}" pid="3" name="_dlc_DocIdItemGuid">
    <vt:lpwstr>d9410c5b-4b37-4c8f-8899-06403149ffc9</vt:lpwstr>
  </property>
  <property fmtid="{D5CDD505-2E9C-101B-9397-08002B2CF9AE}" pid="4" name="MediaServiceImageTags">
    <vt:lpwstr/>
  </property>
</Properties>
</file>